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4572000"/>
          </a:xfrm>
          <a:prstGeom prst="rect">
            <a:avLst/>
          </a:prstGeom>
          <a:noFill/>
        </p:spPr>
        <p:txBody>
          <a:bodyPr wrap="none">
            <a:spAutoFit/>
          </a:bodyPr>
          <a:lstStyle/>
          <a:p/>
          <a:p/>
          <a:p>
            <a:pPr>
              <a:defRPr sz="2400" b="1"/>
            </a:pPr>
            <a:r>
              <a:t>Introducción a la fotosíntesis</a:t>
            </a:r>
          </a:p>
          <a:p/>
          <a:p>
            <a:pPr>
              <a:defRPr sz="2000" b="1"/>
            </a:pPr>
            <a:r>
              <a:t>Proceso biológico fundamental para la vida en la Tierra</a:t>
            </a:r>
          </a:p>
          <a:p>
            <a:r>
              <a:rPr b="1"/>
              <a:t>La fotosíntesis es un proceso biológico esencial para la vida en la Tierra.</a:t>
            </a:r>
            <a:r>
              <a:rPr b="1"/>
              <a:t> Es el proceso por el cual las plantas, algas y algunas bacterias convierten la energía de la luz solar en energía química, produciendo oxígeno y glucosa como subproductos. </a:t>
            </a:r>
            <a:r>
              <a:rPr b="1" i="1"/>
              <a:t>La fotosíntesis es la base de la cadena alimentaria en la mayoría de los ecosistemas terrestres.</a:t>
            </a:r>
          </a:p>
          <a:p>
            <a:r>
              <a:rPr>
                <a:solidFill>
                  <a:srgbClr val="00FF00"/>
                </a:solidFill>
              </a:rPr>
              <a:t>Algunos de los beneficios de la fotosíntesis incluyen:</a:t>
            </a:r>
          </a:p>
          <a:p>
            <a:r>
              <a:t>- </a:t>
            </a:r>
            <a:r>
              <a:rPr>
                <a:solidFill>
                  <a:srgbClr val="0000FF"/>
                </a:solidFill>
              </a:rPr>
              <a:t>Producción de oxígeno</a:t>
            </a:r>
          </a:p>
          <a:p>
            <a:r>
              <a:t>- </a:t>
            </a:r>
            <a:r>
              <a:rPr>
                <a:solidFill>
                  <a:srgbClr val="0000FF"/>
                </a:solidFill>
              </a:rPr>
              <a:t>Producción de glucosa</a:t>
            </a:r>
          </a:p>
          <a:p>
            <a:r>
              <a:t>- </a:t>
            </a:r>
            <a:r>
              <a:rPr>
                <a:solidFill>
                  <a:srgbClr val="0000FF"/>
                </a:solidFill>
              </a:rPr>
              <a:t>Mantenimiento del equilibrio ecológico</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4572000"/>
          </a:xfrm>
          <a:prstGeom prst="rect">
            <a:avLst/>
          </a:prstGeom>
          <a:noFill/>
        </p:spPr>
        <p:txBody>
          <a:bodyPr wrap="none">
            <a:spAutoFit/>
          </a:bodyPr>
          <a:lstStyle/>
          <a:p/>
          <a:p/>
          <a:p>
            <a:pPr>
              <a:defRPr sz="2400" b="1"/>
            </a:pPr>
            <a:r>
              <a:t>El proceso de fotosíntesis</a:t>
            </a:r>
          </a:p>
          <a:p>
            <a:r>
              <a:rPr b="1"/>
              <a:t>La fotosíntesis es un proceso biológico esencial para la vida en la Tierra</a:t>
            </a:r>
          </a:p>
          <a:p/>
          <a:p>
            <a:pPr>
              <a:defRPr sz="2000" b="1"/>
            </a:pPr>
            <a:r>
              <a:t>Etapa 1: Absorción de luz solar</a:t>
            </a:r>
          </a:p>
          <a:p>
            <a:r>
              <a:t>La fotosíntesis comienza con la absorción de luz solar por parte de las plantas y algas. Esta energía lumínica es esencial para impulsar el proceso de fotosíntesis.</a:t>
            </a:r>
          </a:p>
          <a:p/>
          <a:p>
            <a:r>
              <a:t>Etapas;Proceso</a:t>
            </a:r>
          </a:p>
          <a:p>
            <a:r>
              <a:t>Absorción de luz solar;La planta absorbe la energía lumínica del sol</a:t>
            </a:r>
          </a:p>
          <a:p>
            <a:r>
              <a:t>Fotosíntesis en clorofila;La clorofila convierte la energía lumínica en energía química</a:t>
            </a:r>
          </a:p>
          <a:p>
            <a:r>
              <a:t>Liberación de oxígeno;La planta libera oxígeno como subproducto de la fotosíntesis</a:t>
            </a:r>
          </a:p>
          <a:p/>
          <a:p/>
          <a:p>
            <a:pPr>
              <a:defRPr sz="2000" b="1"/>
            </a:pPr>
            <a:r>
              <a:t>Etapa 2: Fotosíntesis en clorofila</a:t>
            </a:r>
          </a:p>
          <a:p>
            <a:r>
              <a:t>La clorofila es un pigmento verde que se encuentra en las células de las plantas y algas. Esta molécula es responsable de convertir la energía lumínica en energía química, que se almacena en forma de glucosa.</a:t>
            </a:r>
          </a:p>
          <a:p>
            <a:r>
              <a:rPr b="1"/>
              <a:t>La fotosíntesis en clorofila es un proceso complejo que involucra varias reacciones químicas</a:t>
            </a:r>
          </a:p>
          <a:p/>
          <a:p>
            <a:pPr>
              <a:defRPr sz="2000" b="1"/>
            </a:pPr>
            <a:r>
              <a:t>Etapa 3: Liberación de oxígeno</a:t>
            </a:r>
          </a:p>
          <a:p>
            <a:r>
              <a:t>La liberación de oxígeno es un subproducto de la fotosíntesis. El oxígeno se libera en la atmósfera y es esencial para la vida de los seres vivos.</a:t>
            </a:r>
          </a:p>
          <a:p>
            <a:r>
              <a:rPr>
                <a:solidFill>
                  <a:srgbClr val="00FF00"/>
                </a:solidFill>
              </a:rPr>
              <a:t>La fotosíntesis es un proceso que no solo beneficia a las plantas, sino también a todos los seres vivos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4572000"/>
          </a:xfrm>
          <a:prstGeom prst="rect">
            <a:avLst/>
          </a:prstGeom>
          <a:noFill/>
        </p:spPr>
        <p:txBody>
          <a:bodyPr wrap="none">
            <a:spAutoFit/>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4572000"/>
          </a:xfrm>
          <a:prstGeom prst="rect">
            <a:avLst/>
          </a:prstGeom>
          <a:noFill/>
        </p:spPr>
        <p:txBody>
          <a:bodyPr wrap="none">
            <a:spAutoFit/>
          </a:bodyPr>
          <a:lstStyle/>
          <a:p/>
          <a:p/>
          <a:p>
            <a:pPr>
              <a:defRPr sz="2400" b="1"/>
            </a:pPr>
            <a:r>
              <a:t>Importancia ecológica y aplicaciones de la fotosíntesis</a:t>
            </a:r>
          </a:p>
          <a:p/>
          <a:p>
            <a:pPr>
              <a:defRPr sz="2000" b="1"/>
            </a:pPr>
            <a:r>
              <a:t>La fotosíntesis y su impacto en el ecosistema</a:t>
            </a:r>
          </a:p>
          <a:p>
            <a:r>
              <a:rPr b="1"/>
              <a:t>La fotosíntesis es fundamental para la vida en la Tierra</a:t>
            </a:r>
            <a:r>
              <a:rPr b="1"/>
              <a:t>, ya que proporciona oxígeno a la atmósfera y produce biomasa para la cadena alimentaria. </a:t>
            </a:r>
            <a:r>
              <a:rPr b="1" i="1"/>
              <a:t> Sin la fotosíntesis, la vida en la Tierra sería imposible</a:t>
            </a:r>
            <a:r>
              <a:rPr b="1" i="1"/>
              <a:t>.</a:t>
            </a:r>
          </a:p>
          <a:p/>
          <a:p/>
          <a:p>
            <a:pPr>
              <a:defRPr sz="2000" b="1"/>
            </a:pPr>
            <a:r>
              <a:t>Producción de oxígeno y su influencia en el clima</a:t>
            </a:r>
          </a:p>
          <a:p>
            <a:r>
              <a:t>La fotosíntesis produce más del </a:t>
            </a:r>
            <a:r>
              <a:rPr>
                <a:solidFill>
                  <a:srgbClr val="0000FF"/>
                </a:solidFill>
              </a:rPr>
              <a:t>70%</a:t>
            </a:r>
            <a:r>
              <a:rPr>
                <a:solidFill>
                  <a:srgbClr val="0000FF"/>
                </a:solidFill>
              </a:rPr>
              <a:t> del oxígeno que se encuentra en la atmósfera, lo que la convierte en la principal fuente de oxígeno para los seres vivos. Además, la fotosíntesis también regula el clima al absorber dióxido de carbono y liberar oxígeno.</a:t>
            </a:r>
          </a:p>
          <a:p/>
          <a:p/>
          <a:p>
            <a:pPr>
              <a:defRPr sz="2000" b="1"/>
            </a:pPr>
            <a:r>
              <a:t>Aplicaciones en la agricultura y la energía renovable</a:t>
            </a:r>
          </a:p>
          <a:p>
            <a:r>
              <a:t>La fotosíntesis también tiene aplicaciones prácticas en la agricultura y la energía renovable. Por ejemplo, la agricultura de precisión utiliza la fotosíntesis para optimizar el crecimiento de las plantas y maximizar la producción de cultivos. Además, la fotosíntesis se utiliza para producir biocombustibles a partir de biomasa vegetal.</a:t>
            </a:r>
          </a:p>
          <a:p/>
          <a:p/>
          <a:p>
            <a:r>
              <a:t>Aplicaciones de la fotosíntesis;Descripción</a:t>
            </a:r>
          </a:p>
          <a:p>
            <a:r>
              <a:t>Agricultura de precisión;Optimización del crecimiento de las plantas</a:t>
            </a:r>
          </a:p>
          <a:p>
            <a:r>
              <a:t>Producción de biocombustibles;Generación de energía renovable</a:t>
            </a:r>
          </a:p>
          <a:p>
            <a:r>
              <a:t>Alimentos y bebidas;Producción de alimentos y bebidas saludables</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4572000"/>
          </a:xfrm>
          <a:prstGeom prst="rect">
            <a:avLst/>
          </a:prstGeom>
          <a:noFill/>
        </p:spPr>
        <p:txBody>
          <a:bodyPr wrap="none">
            <a:spAutoFit/>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