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9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2E2D5-3412-4562-A5C4-C6ED3438CFD5}">
  <a:tblStyle styleId="{3A12E2D5-3412-4562-A5C4-C6ED3438C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2" r:id="rId7"/>
    <p:sldLayoutId id="2147483663" r:id="rId8"/>
    <p:sldLayoutId id="2147483668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ies_by_freepik&amp;utm_content=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0QS3G4BrATPi_OEm6nh8N9F_vGRrCuOLf4nfRgLgYqg/co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Minimalist Business Slides</a:t>
            </a:r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slide structure based on a multi-business XL template, which you can easily adapt to your needs. For more info on how to edit the template, please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view this template in PowerPoint with the correct fonts, download and install on your computer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the fonts that we have used</a:t>
            </a:r>
            <a:r>
              <a:rPr lang="en">
                <a:solidFill>
                  <a:schemeClr val="dk1"/>
                </a:solidFill>
              </a:rPr>
              <a:t>. You can learn how to download and install fonts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lang="en" b="1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>
                <a:solidFill>
                  <a:schemeClr val="dk1"/>
                </a:solidFill>
              </a:rPr>
              <a:t> slides.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Several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dk1"/>
                </a:solidFill>
              </a:rPr>
              <a:t>slides,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Final slides with: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selection of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>
                <a:solidFill>
                  <a:schemeClr val="dk1"/>
                </a:solidFill>
              </a:rPr>
              <a:t>. You can also customize and animate them as you wish with the online editor.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views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Because they’re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You can organize your ideas clearly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And because 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l="16899" r="16906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Because they’re simple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You can organize your ideas clearly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And because you’ll never forget to buy milk!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a subtitle here if you need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graph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6460124" y="2498828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Jupiter is the biggest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2"/>
          <p:cNvSpPr txBox="1"/>
          <p:nvPr/>
        </p:nvSpPr>
        <p:spPr>
          <a:xfrm>
            <a:off x="6460177" y="2100057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30% Jupiter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6460148" y="3569185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6460202" y="3140998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50% Venus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6460161" y="1490513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 is a cold place, not hot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6460162" y="109175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20% Mars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1048950" y="4226975"/>
            <a:ext cx="7046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click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here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107987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2081106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308234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14" name="Google Shape;614;p72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3083" t="3065" r="11012" b="4324"/>
          <a:stretch/>
        </p:blipFill>
        <p:spPr>
          <a:xfrm>
            <a:off x="713225" y="1224625"/>
            <a:ext cx="3917310" cy="2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Presentación en pantalla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Montserrat</vt:lpstr>
      <vt:lpstr>Crimson Text</vt:lpstr>
      <vt:lpstr>Montserrat Medium</vt:lpstr>
      <vt:lpstr>Vidaloka</vt:lpstr>
      <vt:lpstr>Arial</vt:lpstr>
      <vt:lpstr>Lato</vt:lpstr>
      <vt:lpstr>Minimalist Business Slides XL by Slidesgo</vt:lpstr>
      <vt:lpstr>Minimalist Business Slides</vt:lpstr>
      <vt:lpstr>Contents of this template</vt:lpstr>
      <vt:lpstr>Introduction</vt:lpstr>
      <vt:lpstr>—Someone Famous</vt:lpstr>
      <vt:lpstr>The slide title goes here!</vt:lpstr>
      <vt:lpstr>The slide title goes here!</vt:lpstr>
      <vt:lpstr>Introduction</vt:lpstr>
      <vt:lpstr>This is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Eloi Bigorra</cp:lastModifiedBy>
  <cp:revision>1</cp:revision>
  <dcterms:modified xsi:type="dcterms:W3CDTF">2024-08-03T10:19:50Z</dcterms:modified>
</cp:coreProperties>
</file>