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3" r:id="rId7"/>
    <p:sldId id="266" r:id="rId8"/>
    <p:sldId id="269" r:id="rId9"/>
  </p:sldIdLst>
  <p:sldSz cx="9144000" cy="5143500" type="screen16x9"/>
  <p:notesSz cx="6858000" cy="9144000"/>
  <p:embeddedFontLst>
    <p:embeddedFont>
      <p:font typeface="Crimson Text" panose="020B060402020202020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Medium" panose="00000600000000000000" pitchFamily="2" charset="0"/>
      <p:regular r:id="rId23"/>
    </p:embeddedFont>
    <p:embeddedFont>
      <p:font typeface="Vidaloka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12E2D5-3412-4562-A5C4-C6ED3438CFD5}">
  <a:tblStyle styleId="{3A12E2D5-3412-4562-A5C4-C6ED3438CF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font" Target="fonts/font8.fntdata"/><Relationship Id="rId19" Type="http://schemas.openxmlformats.org/officeDocument/2006/relationships/font" Target="fonts/font9.fntdata"/><Relationship Id="rId20" Type="http://schemas.openxmlformats.org/officeDocument/2006/relationships/font" Target="fonts/font10.fntdata"/><Relationship Id="rId21" Type="http://schemas.openxmlformats.org/officeDocument/2006/relationships/font" Target="fonts/font11.fntdata"/><Relationship Id="rId22" Type="http://schemas.openxmlformats.org/officeDocument/2006/relationships/font" Target="fonts/font12.fntdata"/><Relationship Id="rId23" Type="http://schemas.openxmlformats.org/officeDocument/2006/relationships/font" Target="fonts/font13.fntdata"/><Relationship Id="rId24" Type="http://schemas.openxmlformats.org/officeDocument/2006/relationships/font" Target="fonts/font14.fntdata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7a9a8b46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7a9a8b46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0" r:id="rId6"/>
    <p:sldLayoutId id="2147483662" r:id="rId7"/>
    <p:sldLayoutId id="2147483663" r:id="rId8"/>
    <p:sldLayoutId id="2147483668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s://slidesgo.com/slidesgo-school/powerpoint-tutorials/how-to-download-the-fonts-for-our-powerpoint-templates?utm_source=slidesgo_template&amp;utm_medium=referral-link&amp;utm_campaign=sg_credits&amp;utm_content=slidesgo-school" TargetMode="External"/><Relationship Id="rId7" Type="http://schemas.openxmlformats.org/officeDocument/2006/relationships/hyperlink" Target="https://storyset.com/?utm_source=slidesgo_template&amp;utm_medium=referral-link&amp;utm_campaign=slidesgo_contents_of_this_template&amp;utm_term=stories_by_freepik&amp;utm_content=stories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0QS3G4BrATPi_OEm6nh8N9F_vGRrCuOLf4nfRgLgYqg/copy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/>
              </a:rPr>
              <a:t>Minimalist Business Slides</a:t>
            </a:r>
            <a:endParaRPr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 is where your presentation begins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/>
              </a:rPr>
              <a:t>Contents of this template</a:t>
            </a:r>
            <a:endParaRPr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Here’s what you’ll find in this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</a:rPr>
              <a:t> template: 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A slide structure based on a multi-business XL template, which you can easily adapt to your needs. For more info on how to edit the template, please visit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>
                <a:solidFill>
                  <a:schemeClr val="dk1"/>
                </a:solidFill>
              </a:rPr>
              <a:t> or read our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To view this template in PowerPoint with the correct fonts, download and install on your computer </a:t>
            </a:r>
            <a:r>
              <a:rPr lang="en" b="1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the fonts that we have used</a:t>
            </a:r>
            <a:r>
              <a:rPr lang="en">
                <a:solidFill>
                  <a:schemeClr val="dk1"/>
                </a:solidFill>
              </a:rPr>
              <a:t>. You can learn how to download and install fonts </a:t>
            </a:r>
            <a:r>
              <a:rPr lang="en" b="1">
                <a:solidFill>
                  <a:schemeClr val="hlink"/>
                </a:solidFill>
                <a:uFill>
                  <a:noFill/>
                </a:uFill>
                <a:hlinkClick r:id="rId6"/>
              </a:rPr>
              <a:t>here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An assortment of graphic resources that are suitable for use in the presentation can be found in the </a:t>
            </a:r>
            <a:r>
              <a:rPr lang="en" b="1">
                <a:solidFill>
                  <a:schemeClr val="dk1"/>
                </a:solidFill>
              </a:rPr>
              <a:t>a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lternative resources</a:t>
            </a:r>
            <a:r>
              <a:rPr lang="en">
                <a:solidFill>
                  <a:schemeClr val="dk1"/>
                </a:solidFill>
              </a:rPr>
              <a:t> slides.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</a:t>
            </a:r>
            <a:r>
              <a:rPr lang="en">
                <a:solidFill>
                  <a:schemeClr val="dk1"/>
                </a:solidFill>
              </a:rPr>
              <a:t>, which you must keep so that proper credits for our design are given.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Several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>
                <a:solidFill>
                  <a:schemeClr val="dk1"/>
                </a:solidFill>
              </a:rPr>
              <a:t>slides, where you’ll find links to all the elements used in the template.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Instructions for use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</a:rPr>
              <a:t>Final slides with: </a:t>
            </a:r>
            <a:endParaRPr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fonts and colors</a:t>
            </a:r>
            <a:r>
              <a:rPr lang="en">
                <a:solidFill>
                  <a:schemeClr val="dk1"/>
                </a:solidFill>
              </a:rPr>
              <a:t> used in the template.</a:t>
            </a:r>
            <a:endParaRPr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A selection of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illustrations</a:t>
            </a:r>
            <a:r>
              <a:rPr lang="en">
                <a:solidFill>
                  <a:schemeClr val="dk1"/>
                </a:solidFill>
              </a:rPr>
              <a:t>. You can also customize and animate them as you wish with the online editor. Visit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>
                <a:solidFill>
                  <a:schemeClr val="dk1"/>
                </a:solidFill>
              </a:rPr>
              <a:t> to find more. </a:t>
            </a:r>
            <a:endParaRPr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More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 resources</a:t>
            </a:r>
            <a:r>
              <a:rPr lang="en">
                <a:solidFill>
                  <a:schemeClr val="dk1"/>
                </a:solidFill>
              </a:rPr>
              <a:t>, whose size and color can be edited. </a:t>
            </a:r>
            <a:endParaRPr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Sets of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customizable icons</a:t>
            </a:r>
            <a:r>
              <a:rPr lang="en">
                <a:solidFill>
                  <a:schemeClr val="dk1"/>
                </a:solidFill>
              </a:rPr>
              <a:t> of the following themes: general, business, avatar, creative process, education, help &amp; support, medical, nature, performing arts, SEO &amp; marketing, and teamwork.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delete this slide when you’re done editing the presentation.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/>
              </a:rPr>
              <a:t>Introduction</a:t>
            </a:r>
            <a:endParaRPr/>
          </a:p>
        </p:txBody>
      </p:sp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/>
              </a:rPr>
              <a:t>Describe the topic of the section here</a:t>
            </a:r>
            <a:endParaRPr/>
          </a:p>
        </p:txBody>
      </p:sp>
      <p:sp>
        <p:nvSpPr>
          <p:cNvPr id="513" name="Google Shape;513;p62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/>
              </a:rPr>
              <a:t>Describe the topic of the section here</a:t>
            </a:r>
            <a:endParaRPr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/>
              </a:rPr>
              <a:t>02</a:t>
            </a:r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/>
              </a:rPr>
              <a:t>04</a:t>
            </a:r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/>
              </a:rPr>
              <a:t>01</a:t>
            </a:r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/>
              </a:rPr>
              <a:t>Company</a:t>
            </a:r>
            <a:endParaRPr/>
          </a:p>
        </p:txBody>
      </p:sp>
      <p:sp>
        <p:nvSpPr>
          <p:cNvPr id="518" name="Google Shape;518;p62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/>
              </a:rPr>
              <a:t>Describe the topic of the section here</a:t>
            </a:r>
            <a:endParaRPr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/>
              </a:rPr>
              <a:t>Analysis</a:t>
            </a:r>
            <a:endParaRPr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/>
              </a:rPr>
              <a:t>03</a:t>
            </a:r>
            <a:endParaRPr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/>
              </a:rPr>
              <a:t>Conclusion</a:t>
            </a:r>
            <a:endParaRPr/>
          </a:p>
        </p:txBody>
      </p:sp>
      <p:sp>
        <p:nvSpPr>
          <p:cNvPr id="522" name="Google Shape;522;p62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/>
              </a:rPr>
              <a:t>Describe the topic of the section here</a:t>
            </a:r>
            <a:endParaRPr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/>
              </a:rPr>
              <a:t>Business views</a:t>
            </a:r>
            <a:endParaRPr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/>
              </a:rPr>
              <a:t>05</a:t>
            </a:r>
            <a:endParaRPr/>
          </a:p>
        </p:txBody>
      </p:sp>
      <p:sp>
        <p:nvSpPr>
          <p:cNvPr id="525" name="Google Shape;525;p62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/>
              </a:rPr>
              <a:t>Describe the topic of the section here</a:t>
            </a:r>
            <a:endParaRPr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/>
              </a:rPr>
              <a:t>Financial plan</a:t>
            </a:r>
            <a:endParaRPr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/>
              </a:rPr>
              <a:t>06</a:t>
            </a:r>
            <a:endParaRPr/>
          </a:p>
        </p:txBody>
      </p:sp>
      <p:sp>
        <p:nvSpPr>
          <p:cNvPr id="528" name="Google Shape;528;p62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/>
              </a:rPr>
              <a:t>Describe the topic of the section here</a:t>
            </a:r>
            <a:endParaRPr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/>
              </a:rPr>
              <a:t>Table of 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/>
              </a:rPr>
              <a:t>—Someone Famous</a:t>
            </a:r>
            <a:endParaRPr/>
          </a:p>
        </p:txBody>
      </p:sp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/>
              </a:rPr>
              <a:t>“This is a quote. Words full of wisdom that someone important said and can make the reader get inspired.”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/>
              </a:rPr>
              <a:t>Do you know what helps you make your point clear? Lists like this one: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/>
              </a:rPr>
              <a:t> Because they’re simple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/>
              </a:rPr>
              <a:t> You can organize your ideas clearly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/>
              </a:rPr>
              <a:t> And because you’ll never forget to buy milk!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/>
              </a:rPr>
              <a:t>And the most important thing: the audience won’t miss the point of your presentation. Let’s use lists!</a:t>
            </a:r>
            <a:endParaRPr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/>
              </a:rPr>
              <a:t>The slide title goes here!</a:t>
            </a:r>
            <a:endParaRPr/>
          </a:p>
        </p:txBody>
      </p:sp>
      <p:pic>
        <p:nvPicPr>
          <p:cNvPr id="548" name="Google Shape;548;p65"/>
          <p:cNvPicPr preferRelativeResize="0"/>
          <p:nvPr/>
        </p:nvPicPr>
        <p:blipFill rotWithShape="1">
          <a:blip r:embed="rId3">
            <a:alphaModFix/>
          </a:blip>
          <a:srcRect l="16899" r="16906"/>
          <a:stretch/>
        </p:blipFill>
        <p:spPr>
          <a:xfrm>
            <a:off x="5586875" y="1594550"/>
            <a:ext cx="2537400" cy="2554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you know what helps you make your point clear? Lists like this one: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 Because they’re simple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 You can organize your ideas clearly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 And because you’ll never forget to buy milk!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the most important thing: the audience won’t miss the point of your presentation. Let’s use lists!</a:t>
            </a:r>
            <a:endParaRPr/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/>
              </a:rPr>
              <a:t>The slide title goes here!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/>
              </a:rPr>
              <a:t>Introduction</a:t>
            </a:r>
            <a:endParaRPr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/>
              </a:rPr>
              <a:t>01</a:t>
            </a:r>
            <a:endParaRPr/>
          </a:p>
        </p:txBody>
      </p:sp>
      <p:sp>
        <p:nvSpPr>
          <p:cNvPr id="574" name="Google Shape;574;p69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a subtitle here if you need 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/>
              </a:rPr>
              <a:t>This is a graph</a:t>
            </a:r>
            <a:endParaRPr/>
          </a:p>
        </p:txBody>
      </p:sp>
      <p:sp>
        <p:nvSpPr>
          <p:cNvPr id="604" name="Google Shape;604;p72"/>
          <p:cNvSpPr txBox="1"/>
          <p:nvPr/>
        </p:nvSpPr>
        <p:spPr>
          <a:xfrm>
            <a:off x="6460124" y="2498828"/>
            <a:ext cx="19470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Jupiter is the biggest planet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2"/>
          <p:cNvSpPr txBox="1"/>
          <p:nvPr/>
        </p:nvSpPr>
        <p:spPr>
          <a:xfrm>
            <a:off x="6460177" y="2100057"/>
            <a:ext cx="194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30% Jupiter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06" name="Google Shape;606;p72"/>
          <p:cNvSpPr txBox="1"/>
          <p:nvPr/>
        </p:nvSpPr>
        <p:spPr>
          <a:xfrm>
            <a:off x="6460148" y="3569185"/>
            <a:ext cx="19470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Venus has a beautiful name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7" name="Google Shape;607;p72"/>
          <p:cNvSpPr txBox="1"/>
          <p:nvPr/>
        </p:nvSpPr>
        <p:spPr>
          <a:xfrm>
            <a:off x="6460202" y="3140998"/>
            <a:ext cx="194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50% Venus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08" name="Google Shape;608;p72"/>
          <p:cNvSpPr txBox="1"/>
          <p:nvPr/>
        </p:nvSpPr>
        <p:spPr>
          <a:xfrm>
            <a:off x="6460161" y="1490513"/>
            <a:ext cx="19470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Mars is a cold place, not hot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72"/>
          <p:cNvSpPr txBox="1"/>
          <p:nvPr/>
        </p:nvSpPr>
        <p:spPr>
          <a:xfrm>
            <a:off x="6460162" y="1091750"/>
            <a:ext cx="194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20% Mars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10" name="Google Shape;610;p72"/>
          <p:cNvSpPr txBox="1"/>
          <p:nvPr/>
        </p:nvSpPr>
        <p:spPr>
          <a:xfrm>
            <a:off x="1048950" y="4226975"/>
            <a:ext cx="70461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Follow the link in the graph to modify its data and then paste the new one here. </a:t>
            </a:r>
            <a:r>
              <a:rPr lang="en" sz="1000" b="1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For more info, click </a:t>
            </a:r>
            <a:r>
              <a:rPr lang="en" sz="1000" b="1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here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72"/>
          <p:cNvSpPr txBox="1"/>
          <p:nvPr/>
        </p:nvSpPr>
        <p:spPr>
          <a:xfrm>
            <a:off x="1079871" y="3835866"/>
            <a:ext cx="7950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Jupiter</a:t>
            </a:r>
            <a:endParaRPr sz="13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12" name="Google Shape;612;p72"/>
          <p:cNvSpPr txBox="1"/>
          <p:nvPr/>
        </p:nvSpPr>
        <p:spPr>
          <a:xfrm>
            <a:off x="2081106" y="3835866"/>
            <a:ext cx="7950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Mars</a:t>
            </a:r>
            <a:endParaRPr sz="13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13" name="Google Shape;613;p72"/>
          <p:cNvSpPr txBox="1"/>
          <p:nvPr/>
        </p:nvSpPr>
        <p:spPr>
          <a:xfrm>
            <a:off x="3082341" y="3835866"/>
            <a:ext cx="7950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Venus</a:t>
            </a:r>
            <a:endParaRPr sz="13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614" name="Google Shape;614;p72" title="Gráfic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l="3083" t="3065" r="11012" b="4324"/>
          <a:stretch/>
        </p:blipFill>
        <p:spPr>
          <a:xfrm>
            <a:off x="713225" y="1224625"/>
            <a:ext cx="3917310" cy="26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Presentación en pantalla (16:9)</PresentationFormat>
  <Paragraphs>63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Montserrat</vt:lpstr>
      <vt:lpstr>Crimson Text</vt:lpstr>
      <vt:lpstr>Montserrat Medium</vt:lpstr>
      <vt:lpstr>Vidaloka</vt:lpstr>
      <vt:lpstr>Arial</vt:lpstr>
      <vt:lpstr>Lato</vt:lpstr>
      <vt:lpstr>Minimalist Business Slides XL by Slidesgo</vt:lpstr>
      <vt:lpstr>Minimalist Business Slides</vt:lpstr>
      <vt:lpstr>Contents of this template</vt:lpstr>
      <vt:lpstr>Introduction</vt:lpstr>
      <vt:lpstr>—Someone Famous</vt:lpstr>
      <vt:lpstr>The slide title goes here!</vt:lpstr>
      <vt:lpstr>The slide title goes here!</vt:lpstr>
      <vt:lpstr>Introduction</vt:lpstr>
      <vt:lpstr>This is a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Eloi Bigorra</cp:lastModifiedBy>
  <cp:revision>1</cp:revision>
  <dcterms:modified xsi:type="dcterms:W3CDTF">2024-08-03T10:19:50Z</dcterms:modified>
</cp:coreProperties>
</file>