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2B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charts/_rels/chart1.xml.rels><?xml version='1.0' encoding='UTF-8' standalone='yes'?>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a-ES"/>
              <a:t>Gráfico </a:t>
            </a:r>
            <a:r>
              <a:rPr lang="ca-ES">
                <a:solidFill>
                  <a:srgbClr val="A02B93"/>
                </a:solidFill>
                <a:highlight>
                  <a:srgbClr val="C0C0C0"/>
                </a:highlight>
              </a:rPr>
              <a:t>interesante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a-E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Compras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Pescado</c:v>
                </c:pt>
                <c:pt idx="1">
                  <c:v>Animales</c:v>
                </c:pt>
                <c:pt idx="2">
                  <c:v>Verduras</c:v>
                </c:pt>
                <c:pt idx="3">
                  <c:v>Pastelería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16-44B1-92CB-BA637C1F42CA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Ventas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Pescado</c:v>
                </c:pt>
                <c:pt idx="1">
                  <c:v>Animales</c:v>
                </c:pt>
                <c:pt idx="2">
                  <c:v>Verduras</c:v>
                </c:pt>
                <c:pt idx="3">
                  <c:v>Pastelería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016-44B1-92CB-BA637C1F42CA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Gastos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Pescado</c:v>
                </c:pt>
                <c:pt idx="1">
                  <c:v>Animales</c:v>
                </c:pt>
                <c:pt idx="2">
                  <c:v>Verduras</c:v>
                </c:pt>
                <c:pt idx="3">
                  <c:v>Pastelería</c:v>
                </c:pt>
              </c:strCache>
            </c:strRef>
          </c:cat>
          <c:val>
            <c:numRef>
              <c:f>Hoja1!$D$2:$D$5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016-44B1-92CB-BA637C1F42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7904975"/>
        <c:axId val="607910735"/>
      </c:barChart>
      <c:catAx>
        <c:axId val="607904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a-ES"/>
          </a:p>
        </c:txPr>
        <c:crossAx val="607910735"/>
        <c:crosses val="autoZero"/>
        <c:auto val="1"/>
        <c:lblAlgn val="ctr"/>
        <c:lblOffset val="100"/>
        <c:noMultiLvlLbl val="0"/>
      </c:catAx>
      <c:valAx>
        <c:axId val="6079107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a-ES"/>
          </a:p>
        </c:txPr>
        <c:crossAx val="607904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a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a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F57C75-1136-D3A4-608E-4571D8132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4A2338-E332-50FA-6350-EB58B81154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8A84F3-48F3-2BC1-7CAB-5CA96169B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D4C8-9CB0-484F-BFC9-A351CE25DA2B}" type="datetimeFigureOut">
              <a:rPr lang="ca-ES" smtClean="0"/>
              <a:t>11/8/2024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72B29E-DC4C-B3E1-A347-1D5754E62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1BFA5F-33FD-F81E-F89C-5C0DFC6D8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AC20-5873-4A84-B5C3-2FFA918779F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826793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750A1A-2B89-0D95-2F66-C1E217835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063A0E5-F7AD-8A38-8604-442D072F4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2E8094-A3D9-9EE0-3D1E-B3C27C3E0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D4C8-9CB0-484F-BFC9-A351CE25DA2B}" type="datetimeFigureOut">
              <a:rPr lang="ca-ES" smtClean="0"/>
              <a:t>11/8/2024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00A5C2-2E13-A379-6562-4DE005C33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29D45C-9931-5BD8-219B-28AEF0C0B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AC20-5873-4A84-B5C3-2FFA918779F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8832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3E702AB-F93B-5539-E729-8EE6E93F2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CA94E92-F562-616E-158E-82A4F2801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2C1841-8A46-255B-7CC2-1CE036481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D4C8-9CB0-484F-BFC9-A351CE25DA2B}" type="datetimeFigureOut">
              <a:rPr lang="ca-ES" smtClean="0"/>
              <a:t>11/8/2024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098C5A-FC4F-A557-7142-D4E91770B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A4F6B1-A502-84CC-0998-3997872C7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AC20-5873-4A84-B5C3-2FFA918779F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83833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B09A9C-50A1-51BA-A122-09EF8462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8E4AA4-463F-FCC6-7983-1A7B3E50F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2894A3-9870-6750-7B0C-A64D8F9CC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D4C8-9CB0-484F-BFC9-A351CE25DA2B}" type="datetimeFigureOut">
              <a:rPr lang="ca-ES" smtClean="0"/>
              <a:t>11/8/2024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0FBB54-E406-DB0A-BE74-5FC1C3DA5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B37E5E-166A-D20F-0749-0450A6DD6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AC20-5873-4A84-B5C3-2FFA918779F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80233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EF416B-839E-0064-5DA9-CCFDFEAF2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DA343BF-6920-935C-56AF-7271EB3BC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31C405-0B21-EF82-B7D0-0E3726FC7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D4C8-9CB0-484F-BFC9-A351CE25DA2B}" type="datetimeFigureOut">
              <a:rPr lang="ca-ES" smtClean="0"/>
              <a:t>11/8/2024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441341-FD1B-D06D-3440-AA6B4E385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5C6A11-9FD7-8F8E-DCEE-7AD6EDD8D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AC20-5873-4A84-B5C3-2FFA918779F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972509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E1E5B7-DAB7-C771-1181-78E232160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E4CE8E-49F8-3B6E-7262-BA6CE98C2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D627DA9-DBFD-104B-8A18-69B1D81CA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18B98BB-5BE2-697E-3F26-39174C30B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D4C8-9CB0-484F-BFC9-A351CE25DA2B}" type="datetimeFigureOut">
              <a:rPr lang="ca-ES" smtClean="0"/>
              <a:t>11/8/2024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ABD10FF-9482-6964-1063-F81EEEB6A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561B7B4-8DAA-710C-16EF-C77624713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AC20-5873-4A84-B5C3-2FFA918779F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498378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294688-9328-9DDA-69C7-98B0979D7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2D2F2C-EA55-BA20-7593-81806280A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7134850-5169-FC9D-086A-18D73A8F4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0EF1750-356F-1101-C497-75666C3B02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D175E54-04DD-7F95-D90A-BD6740BB97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DEA259C-681C-1CB6-0223-3139C2E5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D4C8-9CB0-484F-BFC9-A351CE25DA2B}" type="datetimeFigureOut">
              <a:rPr lang="ca-ES" smtClean="0"/>
              <a:t>11/8/2024</a:t>
            </a:fld>
            <a:endParaRPr lang="ca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A1DDA54-7490-E0C4-C35E-7036E3CF5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1572B2-8E48-1BA1-D28C-38A56C360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AC20-5873-4A84-B5C3-2FFA918779F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660762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5AED95-BD84-D91C-18F9-E5A4B32EE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4E6EA0C-5166-0806-47DD-D66B9F7A8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D4C8-9CB0-484F-BFC9-A351CE25DA2B}" type="datetimeFigureOut">
              <a:rPr lang="ca-ES" smtClean="0"/>
              <a:t>11/8/2024</a:t>
            </a:fld>
            <a:endParaRPr lang="ca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3E55477-ECC7-C2A5-EAA5-A9FD1A432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FB56BA3-9F27-7C7B-60D2-013D21980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AC20-5873-4A84-B5C3-2FFA918779F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729382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A1673F6-AB78-E701-6571-D82BB6AAA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D4C8-9CB0-484F-BFC9-A351CE25DA2B}" type="datetimeFigureOut">
              <a:rPr lang="ca-ES" smtClean="0"/>
              <a:t>11/8/2024</a:t>
            </a:fld>
            <a:endParaRPr lang="ca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4F95EAB-1222-30BA-BD28-972B9E2D3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F7C785A-A517-D8CD-1FF7-54930665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AC20-5873-4A84-B5C3-2FFA918779F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411367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F83BF8-CFA9-4A36-F1B5-6319D1301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498A4F-D68A-228B-4C09-90504CF09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4356BFB-84A5-9CFB-F6D0-6EDCAE5F48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3FC259-EC92-9E50-511B-D0FD0A03B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D4C8-9CB0-484F-BFC9-A351CE25DA2B}" type="datetimeFigureOut">
              <a:rPr lang="ca-ES" smtClean="0"/>
              <a:t>11/8/2024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48D9F08-3E4C-64E9-A7A0-6FA0E1826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645BA8-5774-9352-F948-2AF23AA4E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AC20-5873-4A84-B5C3-2FFA918779F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785341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972317-F583-817F-79C3-E7508A564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2637F6B-A57A-F2BA-60B6-963EA4B5F8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E043D9F-6014-656F-F342-3EB4966F8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0CF4F47-F9FE-E4AF-A98A-A79C397E4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D4C8-9CB0-484F-BFC9-A351CE25DA2B}" type="datetimeFigureOut">
              <a:rPr lang="ca-ES" smtClean="0"/>
              <a:t>11/8/2024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4A229A9-7302-5124-B71D-2F5CA79C7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F4C4015-4355-8680-9788-A89D142EF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AC20-5873-4A84-B5C3-2FFA918779F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85032122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67D0F66-263D-FC1A-61D4-A385573EF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208DF3-2A91-FA0F-0B8B-AB3275C01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C7C360-7292-E03F-7674-A4F85710FA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23D4C8-9CB0-484F-BFC9-A351CE25DA2B}" type="datetimeFigureOut">
              <a:rPr lang="ca-ES" smtClean="0"/>
              <a:t>11/8/2024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1F2D96-570C-F9D0-59D9-7890A01539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ABB1CE-DDE7-BB23-091D-FA61D3DA89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64AC20-5873-4A84-B5C3-2FFA918779F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431296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E8CA4D2-704A-39BD-8B4A-E31141234CA2}"/>
              </a:ext>
            </a:extLst>
          </p:cNvPr>
          <p:cNvSpPr txBox="1"/>
          <p:nvPr/>
        </p:nvSpPr>
        <p:spPr>
          <a:xfrm>
            <a:off x="656116" y="495300"/>
            <a:ext cx="3172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>
                <a:solidFill/>
              </a:rPr>
              <a:t>Página de </a:t>
            </a:r>
            <a:r>
              <a:rPr lang="es-ES" sz="2800" b="1" i="1" u="sng">
                <a:solidFill/>
              </a:rPr>
              <a:t>exemple</a:t>
            </a:r>
            <a:endParaRPr lang="ca-ES" sz="2800" b="1" i="1" u="sng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D143E90-1A2C-66BE-D5FD-0DAEA483AE99}"/>
              </a:ext>
            </a:extLst>
          </p:cNvPr>
          <p:cNvSpPr txBox="1"/>
          <p:nvPr/>
        </p:nvSpPr>
        <p:spPr>
          <a:xfrm>
            <a:off x="656116" y="1504950"/>
            <a:ext cx="51503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>
                <a:solidFill/>
              </a:rPr>
              <a:t>Aquest text s'ha de traduir</a:t>
            </a:r>
          </a:p>
          <a:p>
            <a:endParaRPr lang="es-ES"/>
          </a:p>
          <a:p>
            <a:r>
              <a:rPr lang="es-ES">
                <a:solidFill/>
              </a:rPr>
              <a:t>En canvi aquest altre text: </a:t>
            </a:r>
            <a:r>
              <a:rPr lang="es-ES">
                <a:solidFill>
                  <a:srgbClr val="A02B93"/>
                </a:solidFill>
              </a:rPr>
              <a:t>no se tiene que traducir</a:t>
            </a:r>
          </a:p>
          <a:p>
            <a:endParaRPr lang="es-ES">
              <a:solidFill>
                <a:srgbClr val="A02B93"/>
              </a:solidFill>
            </a:endParaRP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0AD2005E-2BA3-2C4A-29B5-715D442B118D}"/>
              </a:ext>
            </a:extLst>
          </p:cNvPr>
          <p:cNvSpPr/>
          <p:nvPr/>
        </p:nvSpPr>
        <p:spPr>
          <a:xfrm>
            <a:off x="9191625" y="756910"/>
            <a:ext cx="2266950" cy="12814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>
                <a:solidFill/>
              </a:rPr>
              <a:t>Aquest és un </a:t>
            </a:r>
            <a:r>
              <a:rPr lang="es-ES">
                <a:solidFill>
                  <a:srgbClr val="FF0000"/>
                </a:solidFill>
                <a:highlight>
                  <a:srgbClr val="FFFF00"/>
                </a:highlight>
              </a:rPr>
              <a:t>prova</a:t>
            </a:r>
            <a:endParaRPr lang="ca-ES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ECA4FDC6-D548-9161-BA62-85D9A28B8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235183"/>
              </p:ext>
            </p:extLst>
          </p:nvPr>
        </p:nvGraphicFramePr>
        <p:xfrm>
          <a:off x="656116" y="2872740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2535986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8137351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96607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>
                          <a:solidFill/>
                        </a:rPr>
                        <a:t>CABECERES de taula</a:t>
                      </a:r>
                      <a:endParaRPr lang="ca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>
                          <a:solidFill/>
                        </a:rPr>
                        <a:t>Dilluns</a:t>
                      </a:r>
                      <a:endParaRPr lang="ca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>
                          <a:solidFill/>
                        </a:rPr>
                        <a:t>Dimarts</a:t>
                      </a:r>
                      <a:endParaRPr lang="ca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03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>
                          <a:solidFill/>
                        </a:rPr>
                        <a:t>Garbanços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>
                          <a:solidFill/>
                        </a:rPr>
                        <a:t>Tres i quatre</a:t>
                      </a:r>
                      <a:endParaRPr lang="ca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>
                          <a:solidFill/>
                        </a:rPr>
                        <a:t>Veint</a:t>
                      </a:r>
                      <a:endParaRPr lang="ca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67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>
                          <a:solidFill/>
                        </a:rPr>
                        <a:t>Lents(CDTRD_00015 i mitjana i mitjana i mitjana</a:t>
                      </a:r>
                      <a:endParaRPr lang="ca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>
                          <a:solidFill/>
                        </a:rPr>
                        <a:t>Cincuenta y tres y medio</a:t>
                      </a:r>
                      <a:endParaRPr lang="ca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>
                          <a:solidFill/>
                        </a:rPr>
                        <a:t>Mejor no contarlas</a:t>
                      </a:r>
                      <a:endParaRPr lang="ca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808628"/>
                  </a:ext>
                </a:extLst>
              </a:tr>
            </a:tbl>
          </a:graphicData>
        </a:graphic>
      </p:graphicFrame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AA6AADF6-6918-CE02-0E84-7FF64409BE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3331953"/>
              </p:ext>
            </p:extLst>
          </p:nvPr>
        </p:nvGraphicFramePr>
        <p:xfrm>
          <a:off x="656116" y="4238624"/>
          <a:ext cx="7445375" cy="24235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932587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44</Words>
  <Application>Microsoft Office PowerPoint</Application>
  <PresentationFormat>Panorámica</PresentationFormat>
  <Paragraphs>15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Eloi Bigorra</dc:creator>
  <cp:lastModifiedBy>Eloi Bigorra</cp:lastModifiedBy>
  <cp:revision>2</cp:revision>
  <dcterms:created xsi:type="dcterms:W3CDTF">2024-08-03T08:59:14Z</dcterms:created>
  <dcterms:modified xsi:type="dcterms:W3CDTF">2024-08-11T17:00:44Z</dcterms:modified>
</cp:coreProperties>
</file>