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7C75-1136-D3A4-608E-4571D8132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A2338-E332-50FA-6350-EB58B811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A84F3-48F3-2BC1-7CAB-5CA96169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2B29E-DC4C-B3E1-A347-1D5754E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BFA5F-33FD-F81E-F89C-5C0DFC6D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2679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0A1A-2B89-0D95-2F66-C1E21783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63A0E5-F7AD-8A38-8604-442D072F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E8094-A3D9-9EE0-3D1E-B3C27C3E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0A5C2-2E13-A379-6562-4DE005C3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9D45C-9931-5BD8-219B-28AEF0C0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832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702AB-F93B-5539-E729-8EE6E93F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94E92-F562-616E-158E-82A4F280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C1841-8A46-255B-7CC2-1CE0364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8C5A-FC4F-A557-7142-D4E91770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4F6B1-A502-84CC-0998-3997872C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383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09A9C-50A1-51BA-A122-09EF8462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4AA4-463F-FCC6-7983-1A7B3E50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894A3-9870-6750-7B0C-A64D8F9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FBB54-E406-DB0A-BE74-5FC1C3DA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B37E5E-166A-D20F-0749-0450A6D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233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F416B-839E-0064-5DA9-CCFDFEAF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343BF-6920-935C-56AF-7271EB3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1C405-0B21-EF82-B7D0-0E3726FC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41341-FD1B-D06D-3440-AA6B4E38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C6A11-9FD7-8F8E-DCEE-7AD6EDD8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5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1E5B7-DAB7-C771-1181-78E23216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4CE8E-49F8-3B6E-7262-BA6CE98C2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627DA9-DBFD-104B-8A18-69B1D81C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B98BB-5BE2-697E-3F26-39174C3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D10FF-9482-6964-1063-F81EEEB6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1B7B4-8DAA-710C-16EF-C7762471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3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94688-9328-9DDA-69C7-98B0979D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D2F2C-EA55-BA20-7593-81806280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134850-5169-FC9D-086A-18D73A8F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F1750-356F-1101-C497-75666C3B0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175E54-04DD-7F95-D90A-BD6740BB9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EA259C-681C-1CB6-0223-3139C2E5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1DDA54-7490-E0C4-C35E-7036E3CF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1572B2-8E48-1BA1-D28C-38A56C3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607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AED95-BD84-D91C-18F9-E5A4B32E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E6EA0C-5166-0806-47DD-D66B9F7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E55477-ECC7-C2A5-EAA5-A9FD1A43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B56BA3-9F27-7C7B-60D2-013D2198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293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1673F6-AB78-E701-6571-D82BB6AA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95EAB-1222-30BA-BD28-972B9E2D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7C785A-A517-D8CD-1FF7-5493066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13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83BF8-CFA9-4A36-F1B5-6319D130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98A4F-D68A-228B-4C09-90504CF0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356BFB-84A5-9CFB-F6D0-6EDCAE5F4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FC259-EC92-9E50-511B-D0FD0A03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D9F08-3E4C-64E9-A7A0-6FA0E182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45BA8-5774-9352-F948-2AF23AA4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853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2317-F583-817F-79C3-E7508A56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637F6B-A57A-F2BA-60B6-963EA4B5F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043D9F-6014-656F-F342-3EB4966F8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F4F47-F9FE-E4AF-A98A-A79C397E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229A9-7302-5124-B71D-2F5CA79C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4C4015-4355-8680-9788-A89D142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503212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7D0F66-263D-FC1A-61D4-A385573E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08DF3-2A91-FA0F-0B8B-AB3275C0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C7C360-7292-E03F-7674-A4F85710F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3D4C8-9CB0-484F-BFC9-A351CE25DA2B}" type="datetimeFigureOut">
              <a:rPr lang="ca-ES" smtClean="0"/>
              <a:t>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F2D96-570C-F9D0-59D9-7890A015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ABB1CE-DDE7-BB23-091D-FA61D3DA8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4AC20-5873-4A84-B5C3-2FFA918779F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3129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8CA4D2-704A-39BD-8B4A-E31141234CA2}"/>
              </a:ext>
            </a:extLst>
          </p:cNvPr>
          <p:cNvSpPr txBox="1"/>
          <p:nvPr/>
        </p:nvSpPr>
        <p:spPr>
          <a:xfrm>
            <a:off x="4123216" y="1304925"/>
            <a:ext cx="394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/>
              </a:rPr>
              <a:t>Hola quiero que traduzcas este tetxo!!</a:t>
            </a:r>
            <a:endParaRPr lang="ca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143E90-1A2C-66BE-D5FD-0DAEA483AE99}"/>
              </a:ext>
            </a:extLst>
          </p:cNvPr>
          <p:cNvSpPr txBox="1"/>
          <p:nvPr/>
        </p:nvSpPr>
        <p:spPr>
          <a:xfrm>
            <a:off x="4123215" y="3505200"/>
            <a:ext cx="515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/>
              </a:rPr>
              <a:t>En cambio este otro texto: </a:t>
            </a:r>
            <a:r>
              <a:rPr lang="es-ES">
                <a:solidFill>
                  <a:srgbClr val="A02B93"/>
                </a:solidFill>
              </a:rPr>
              <a:t>no se tiene que traducir</a:t>
            </a:r>
            <a:endParaRPr lang="ca-ES">
              <a:solidFill>
                <a:srgbClr val="A02B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58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Eloi Bigorra</dc:creator>
  <cp:lastModifiedBy>Eloi Bigorra</cp:lastModifiedBy>
  <cp:revision>1</cp:revision>
  <dcterms:created xsi:type="dcterms:W3CDTF">2024-08-03T08:59:14Z</dcterms:created>
  <dcterms:modified xsi:type="dcterms:W3CDTF">2024-08-03T09:01:14Z</dcterms:modified>
</cp:coreProperties>
</file>