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/>
              <a:t>Gráfico </a:t>
            </a:r>
            <a:r>
              <a:rPr lang="ca-ES">
                <a:solidFill>
                  <a:srgbClr val="A02B93"/>
                </a:solidFill>
                <a:highlight>
                  <a:srgbClr val="C0C0C0"/>
                </a:highlight>
              </a:rPr>
              <a:t>interesante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Compras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6-44B1-92CB-BA637C1F42C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6-44B1-92CB-BA637C1F42C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6-44B1-92CB-BA637C1F4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904975"/>
        <c:axId val="607910735"/>
      </c:barChart>
      <c:catAx>
        <c:axId val="60790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10735"/>
        <c:crosses val="autoZero"/>
        <c:auto val="1"/>
        <c:lblAlgn val="ctr"/>
        <c:lblOffset val="100"/>
        <c:noMultiLvlLbl val="0"/>
      </c:catAx>
      <c:valAx>
        <c:axId val="60791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0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7C75-1136-D3A4-608E-4571D813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A2338-E332-50FA-6350-EB58B811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A84F3-48F3-2BC1-7CAB-5CA9616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2B29E-DC4C-B3E1-A347-1D5754E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BFA5F-33FD-F81E-F89C-5C0DFC6D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79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0A1A-2B89-0D95-2F66-C1E217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3A0E5-F7AD-8A38-8604-442D072F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E8094-A3D9-9EE0-3D1E-B3C27C3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0A5C2-2E13-A379-6562-4DE005C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9D45C-9931-5BD8-219B-28AEF0C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83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702AB-F93B-5539-E729-8EE6E93F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94E92-F562-616E-158E-82A4F280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C1841-8A46-255B-7CC2-1CE0364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8C5A-FC4F-A557-7142-D4E9177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4F6B1-A502-84CC-0998-3997872C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83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9A9C-50A1-51BA-A122-09EF8462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4AA4-463F-FCC6-7983-1A7B3E5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894A3-9870-6750-7B0C-A64D8F9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FBB54-E406-DB0A-BE74-5FC1C3D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7E5E-166A-D20F-0749-0450A6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23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F416B-839E-0064-5DA9-CCFDFEAF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343BF-6920-935C-56AF-7271EB3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1C405-0B21-EF82-B7D0-0E3726F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41341-FD1B-D06D-3440-AA6B4E38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C6A11-9FD7-8F8E-DCEE-7AD6EDD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E5B7-DAB7-C771-1181-78E23216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CE8E-49F8-3B6E-7262-BA6CE98C2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627DA9-DBFD-104B-8A18-69B1D81C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B98BB-5BE2-697E-3F26-39174C3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D10FF-9482-6964-1063-F81EEEB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1B7B4-8DAA-710C-16EF-C776247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3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4688-9328-9DDA-69C7-98B0979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2F2C-EA55-BA20-7593-8180628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34850-5169-FC9D-086A-18D73A8F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F1750-356F-1101-C497-75666C3B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175E54-04DD-7F95-D90A-BD6740BB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A259C-681C-1CB6-0223-3139C2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DDA54-7490-E0C4-C35E-7036E3C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1572B2-8E48-1BA1-D28C-38A56C3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07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ED95-BD84-D91C-18F9-E5A4B32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6EA0C-5166-0806-47DD-D66B9F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E55477-ECC7-C2A5-EAA5-A9FD1A4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56BA3-9F27-7C7B-60D2-013D219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93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673F6-AB78-E701-6571-D82BB6A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95EAB-1222-30BA-BD28-972B9E2D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7C785A-A517-D8CD-1FF7-5493066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13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3BF8-CFA9-4A36-F1B5-6319D130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98A4F-D68A-228B-4C09-90504CF0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56BFB-84A5-9CFB-F6D0-6EDCAE5F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FC259-EC92-9E50-511B-D0FD0A03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9F08-3E4C-64E9-A7A0-6FA0E18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45BA8-5774-9352-F948-2AF23AA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53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2317-F583-817F-79C3-E7508A56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637F6B-A57A-F2BA-60B6-963EA4B5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43D9F-6014-656F-F342-3EB4966F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F4F47-F9FE-E4AF-A98A-A79C397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229A9-7302-5124-B71D-2F5CA79C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C4015-4355-8680-9788-A89D142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032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7D0F66-263D-FC1A-61D4-A385573E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8DF3-2A91-FA0F-0B8B-AB3275C0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7C360-7292-E03F-7674-A4F8571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F2D96-570C-F9D0-59D9-7890A015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B1CE-DDE7-BB23-091D-FA61D3DA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12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8CA4D2-704A-39BD-8B4A-E31141234CA2}"/>
              </a:ext>
            </a:extLst>
          </p:cNvPr>
          <p:cNvSpPr txBox="1"/>
          <p:nvPr/>
        </p:nvSpPr>
        <p:spPr>
          <a:xfrm>
            <a:off x="656116" y="495300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/>
              <a:t>Página de </a:t>
            </a:r>
            <a:r>
              <a:rPr lang="es-ES" sz="2800" b="1" i="1" u="sng"/>
              <a:t>ejemplo</a:t>
            </a:r>
            <a:endParaRPr lang="ca-ES" sz="2800" b="1" i="1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143E90-1A2C-66BE-D5FD-0DAEA483AE99}"/>
              </a:ext>
            </a:extLst>
          </p:cNvPr>
          <p:cNvSpPr txBox="1"/>
          <p:nvPr/>
        </p:nvSpPr>
        <p:spPr>
          <a:xfrm>
            <a:off x="656116" y="1504950"/>
            <a:ext cx="5150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Este texto tiene que traducirse</a:t>
            </a:r>
          </a:p>
          <a:p>
            <a:endParaRPr lang="es-ES"/>
          </a:p>
          <a:p>
            <a:r>
              <a:rPr lang="es-ES"/>
              <a:t>En cambio este otro texto: </a:t>
            </a:r>
            <a:r>
              <a:rPr lang="es-ES">
                <a:solidFill>
                  <a:srgbClr val="A02B93"/>
                </a:solidFill>
              </a:rPr>
              <a:t>no se tiene que traducir</a:t>
            </a:r>
          </a:p>
          <a:p>
            <a:endParaRPr lang="es-ES">
              <a:solidFill>
                <a:srgbClr val="A02B93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D2005E-2BA3-2C4A-29B5-715D442B118D}"/>
              </a:ext>
            </a:extLst>
          </p:cNvPr>
          <p:cNvSpPr/>
          <p:nvPr/>
        </p:nvSpPr>
        <p:spPr>
          <a:xfrm>
            <a:off x="9191625" y="756910"/>
            <a:ext cx="2266950" cy="128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Esto es una </a:t>
            </a:r>
            <a:r>
              <a:rPr lang="es-ES">
                <a:solidFill>
                  <a:srgbClr val="FF0000"/>
                </a:solidFill>
                <a:highlight>
                  <a:srgbClr val="FFFF00"/>
                </a:highlight>
              </a:rPr>
              <a:t>prueba</a:t>
            </a:r>
            <a:endParaRPr lang="ca-E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A4FDC6-D548-9161-BA62-85D9A28B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35183"/>
              </p:ext>
            </p:extLst>
          </p:nvPr>
        </p:nvGraphicFramePr>
        <p:xfrm>
          <a:off x="656116" y="2872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5359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13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660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CABECERAS de tabla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Lunes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Martes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Garbanzos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Treinta y cuatro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Veinte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Lentejas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Cincuenta y tres y medio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Mejor no contarlas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8628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A6AADF6-6918-CE02-0E84-7FF64409B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331953"/>
              </p:ext>
            </p:extLst>
          </p:nvPr>
        </p:nvGraphicFramePr>
        <p:xfrm>
          <a:off x="656116" y="4238624"/>
          <a:ext cx="7445375" cy="242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258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Bigorra</dc:creator>
  <cp:lastModifiedBy>Eloi Bigorra</cp:lastModifiedBy>
  <cp:revision>2</cp:revision>
  <dcterms:created xsi:type="dcterms:W3CDTF">2024-08-03T08:59:14Z</dcterms:created>
  <dcterms:modified xsi:type="dcterms:W3CDTF">2024-08-11T17:00:44Z</dcterms:modified>
</cp:coreProperties>
</file>