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61E2-D93A-E744-B446-423F3DAF575E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4E600-7136-1940-A1BA-EB7F7F8C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1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7937D-8CD3-994A-9572-9DF4B915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65CD3-4FE4-F54D-A8CB-D8419738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FCF4-738B-FC41-A474-131927D5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9B61-C1ED-7F43-BB65-C82B4C9241A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5F75C-1802-C74D-A93D-9782FF9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144F5-8E2D-4844-B1B7-D729D955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B8948-AFD2-694D-B992-3CDC95C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8C6A6-BC7B-714A-A8EE-F8A5828B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DE17F-1179-0445-9834-DCA7A806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B36-DA2C-A443-BC2D-530F9616E67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5DE3-7FA4-E241-AB2A-FCD55401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C76A9-A8FD-964F-836A-D03308A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AE897D-A730-5945-A3B3-1DAB35EF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1CA9C-BC98-5742-92BE-39B243B1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66506-F547-3C4D-9D58-5F4E352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8FB7-80CE-8E48-BA6E-5568BF6D0FB4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0281C-3803-EA4B-BEC8-B17F4B0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ABF742-B5C8-BE4A-8DEA-10C8DEE5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4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13B7F-654D-374C-B46D-90D4DBE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15F81-DA2A-3D48-BFF5-B8639E16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A4ECF-EB06-7F4F-A54E-C669CAD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ED33-9E46-A545-8722-737615CE804A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D9474-1A73-0541-842D-7DFF5F4D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83952-E505-DA4A-A7F7-39CC7D7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progressive web apps community PWA logo">
            <a:extLst>
              <a:ext uri="{FF2B5EF4-FFF2-40B4-BE49-F238E27FC236}">
                <a16:creationId xmlns:a16="http://schemas.microsoft.com/office/drawing/2014/main" id="{E95C22B3-890B-0F48-BC7D-3AFF4B20A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27" y="177382"/>
            <a:ext cx="1572126" cy="5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ED994-8940-FA4B-8646-86A1106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E2BD6-290B-6548-B5F8-33A2FE49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CF933-75A0-1D4C-BEE7-F62548F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FABE-181C-0448-83D8-4F7B7FB9D660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0D3CC-7D14-6C4B-881E-E7594C20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B6754-1969-2D4A-8FFB-8B36904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5EA8B-B24B-EE4C-A17D-7EC80B1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DDF70-0C6C-6B48-A25E-3D1B7E7C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C14DD-EF86-EA4D-957E-A456CADD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C4A691-9B1E-9A4A-9581-D37EC54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8890-A59F-C346-BABE-C6FC6A0467A2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CBE996-B5AE-6748-A6F6-321D579C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1BCE4-BA0F-A94A-AF12-20D9E27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FB6B2-19CD-EF42-941D-A43F3851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4BD73-5A35-BD4F-BE02-8481B7FD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28131-F713-554B-B6CA-D4A8162D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10047A-473F-ED4B-80B0-C021BA94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E1DD3C-3023-9141-853F-8DA95B2D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97B8F-F677-C740-BC9D-DF74D47F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FF9-7063-A948-917F-28F32DAA5C6C}" type="datetime1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86E43F-2BB6-8B44-8513-F3249876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BC11AE-F3B2-1B48-BF04-728A560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FAC9B-5522-F841-8861-524E6750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6AED21-8E9D-BE4C-96E1-741B065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B3F-3EEB-BC47-80F6-6C4EB42C4346}" type="datetime1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C4803-929F-D545-914E-DA31086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01C87-E1B4-0946-87C9-262551B6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CAE46A-A446-A749-AE3F-2D0A915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2AE4-4A86-AF42-BFE2-8693AFB4391C}" type="datetime1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DB4F9-DBF7-C544-8EC6-263BCDE4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AC3F9-EAFB-FD47-9900-735E0EE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7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E0E8F-76B3-3640-A056-4C72D24A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2880-41C4-F244-A7F7-00374441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3627A-6E07-C44A-A580-F73735F7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DFDB1-1D05-4445-BA90-83FF2EF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D027-6655-5645-9927-9C1D81B09661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D8E38-F01C-8C4D-8E56-165177E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CF9D3-10D3-AE41-BC34-AAC0A7A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19FD1-38D3-7540-8094-63A69173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8631AE2F-5A58-2B43-A8BB-BB71699E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DD3A-6615-5F43-9FB8-F612CE12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44C5BF-200E-784D-BB5C-D7FFDD3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1C4-0E69-EA44-901D-71B822D73E08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6F3A4-6D7D-E548-9CC0-8340F57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0F617-ECF7-FC4D-A5CF-8B5C7C7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ED0D05-8333-D144-9CD4-5045D6D4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7D902-93DF-CD4A-8A0E-D2538233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0BC8B-0BD0-6B49-B177-8C6A4BDB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CAE7-F873-1E4E-A276-47E7F178273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9AC46-4239-5841-AEFA-8F5370DA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062F0-EB0A-164B-A22A-651D592F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0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15003-978F-BE4A-AC7F-3EDFE4F3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4" y="737351"/>
            <a:ext cx="9970168" cy="3064627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P</a:t>
            </a:r>
            <a:r>
              <a:rPr lang="fr-FR" dirty="0"/>
              <a:t>rogressive </a:t>
            </a:r>
            <a:r>
              <a:rPr lang="fr-FR" b="1" dirty="0"/>
              <a:t>W</a:t>
            </a:r>
            <a:r>
              <a:rPr lang="fr-FR" dirty="0"/>
              <a:t>eb </a:t>
            </a:r>
            <a:r>
              <a:rPr lang="fr-FR" b="1" dirty="0"/>
              <a:t>A</a:t>
            </a:r>
            <a:r>
              <a:rPr lang="fr-FR" dirty="0"/>
              <a:t>pplications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Aperçu et mise en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59A59-A7CE-5440-AD8C-B3AF4827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379"/>
            <a:ext cx="9144000" cy="2052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fr-FR" sz="3100" dirty="0"/>
              <a:t>UE Software Architecture &amp; </a:t>
            </a:r>
            <a:r>
              <a:rPr lang="fr-FR" sz="3100" u="sng" dirty="0"/>
              <a:t>Mobile </a:t>
            </a:r>
            <a:r>
              <a:rPr lang="fr-FR" sz="3100" u="sng" dirty="0" err="1"/>
              <a:t>Programming</a:t>
            </a:r>
            <a:endParaRPr lang="fr-FR" sz="3100" u="sng" dirty="0"/>
          </a:p>
          <a:p>
            <a:pPr>
              <a:lnSpc>
                <a:spcPct val="200000"/>
              </a:lnSpc>
            </a:pPr>
            <a:r>
              <a:rPr lang="fr-FR" sz="3100" dirty="0"/>
              <a:t>Frédéric </a:t>
            </a:r>
            <a:r>
              <a:rPr lang="fr-FR" sz="3100" dirty="0" err="1"/>
              <a:t>Dadeau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Semaine du 18 novembre</a:t>
            </a:r>
          </a:p>
        </p:txBody>
      </p:sp>
      <p:pic>
        <p:nvPicPr>
          <p:cNvPr id="1026" name="Picture 2" descr="progressive web apps community PWA logo">
            <a:extLst>
              <a:ext uri="{FF2B5EF4-FFF2-40B4-BE49-F238E27FC236}">
                <a16:creationId xmlns:a16="http://schemas.microsoft.com/office/drawing/2014/main" id="{9D29C89D-DF1F-6A47-867D-19529B99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43" y="2695992"/>
            <a:ext cx="2934015" cy="11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69A9D-BE0C-8146-A251-74929C1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057" y="6356350"/>
            <a:ext cx="2743200" cy="365125"/>
          </a:xfrm>
        </p:spPr>
        <p:txBody>
          <a:bodyPr/>
          <a:lstStyle/>
          <a:p>
            <a:fld id="{BF9F15A8-A70F-BE47-918C-91878CE5FD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0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255525"/>
            <a:ext cx="10515600" cy="1325563"/>
          </a:xfrm>
        </p:spPr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576136"/>
            <a:ext cx="11430000" cy="484872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Exécuter une application dans une fenêtre de navigateur mobile spécifique </a:t>
            </a:r>
          </a:p>
          <a:p>
            <a:pPr lvl="1"/>
            <a:r>
              <a:rPr lang="fr-FR" dirty="0"/>
              <a:t>Application Shell : visualisation en HTML/CSS, logique applicative en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Nombreuses possibilités : événements tactiles, accès caméra/micro, synthèse vocale, gyroscope, accéléromètre, GPS, lecture audio/vidéo, etc.</a:t>
            </a:r>
          </a:p>
          <a:p>
            <a:pPr lvl="1"/>
            <a:endParaRPr lang="fr-FR" dirty="0"/>
          </a:p>
          <a:p>
            <a:r>
              <a:rPr lang="fr-FR" dirty="0"/>
              <a:t>Faire « comme si » c’était une application native : </a:t>
            </a:r>
          </a:p>
          <a:p>
            <a:pPr lvl="1"/>
            <a:r>
              <a:rPr lang="fr-FR" dirty="0"/>
              <a:t>Lancé depuis une icône sur l’écran d’accueil du mobile</a:t>
            </a:r>
          </a:p>
          <a:p>
            <a:pPr lvl="1"/>
            <a:r>
              <a:rPr lang="fr-FR" dirty="0"/>
              <a:t>Exécution en plein écran</a:t>
            </a:r>
          </a:p>
          <a:p>
            <a:pPr lvl="1"/>
            <a:r>
              <a:rPr lang="fr-FR" dirty="0"/>
              <a:t>Possibilité de s’exécuter hors-ligne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62E9B-FA38-B24E-8B69-C6FED1AD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5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Fonctionnalités-clé des PWA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" y="1690688"/>
            <a:ext cx="10809790" cy="4486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Progressive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user, </a:t>
            </a:r>
            <a:r>
              <a:rPr lang="fr-FR" dirty="0" err="1"/>
              <a:t>regardless</a:t>
            </a:r>
            <a:r>
              <a:rPr lang="fr-FR" dirty="0"/>
              <a:t> of the browser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built</a:t>
            </a:r>
            <a:r>
              <a:rPr lang="fr-FR" dirty="0"/>
              <a:t> at the base </a:t>
            </a:r>
            <a:r>
              <a:rPr lang="fr-FR" dirty="0" err="1"/>
              <a:t>with</a:t>
            </a:r>
            <a:r>
              <a:rPr lang="fr-FR" dirty="0"/>
              <a:t> progressive </a:t>
            </a:r>
            <a:r>
              <a:rPr lang="fr-FR" dirty="0" err="1"/>
              <a:t>improvement</a:t>
            </a:r>
            <a:r>
              <a:rPr lang="fr-FR" dirty="0"/>
              <a:t> </a:t>
            </a:r>
            <a:r>
              <a:rPr lang="fr-FR" dirty="0" err="1"/>
              <a:t>principles</a:t>
            </a:r>
            <a:r>
              <a:rPr lang="fr-FR" dirty="0"/>
              <a:t>.</a:t>
            </a:r>
          </a:p>
          <a:p>
            <a:r>
              <a:rPr lang="fr-FR" b="1" dirty="0"/>
              <a:t>Responsive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to the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screen</a:t>
            </a:r>
            <a:r>
              <a:rPr lang="fr-FR" dirty="0"/>
              <a:t> sizes: desktop, mobile, </a:t>
            </a:r>
            <a:r>
              <a:rPr lang="fr-FR" dirty="0" err="1"/>
              <a:t>tablet</a:t>
            </a:r>
            <a:r>
              <a:rPr lang="fr-FR" dirty="0"/>
              <a:t>, or dimensions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.</a:t>
            </a:r>
          </a:p>
          <a:p>
            <a:r>
              <a:rPr lang="fr-FR" b="1" dirty="0"/>
              <a:t>App-</a:t>
            </a:r>
            <a:r>
              <a:rPr lang="fr-FR" b="1" dirty="0" err="1"/>
              <a:t>like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behave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 as if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native </a:t>
            </a:r>
            <a:r>
              <a:rPr lang="fr-FR" dirty="0" err="1"/>
              <a:t>apps</a:t>
            </a:r>
            <a:r>
              <a:rPr lang="fr-FR" dirty="0"/>
              <a:t>, in </a:t>
            </a:r>
            <a:r>
              <a:rPr lang="fr-FR" dirty="0" err="1"/>
              <a:t>terms</a:t>
            </a:r>
            <a:r>
              <a:rPr lang="fr-FR" dirty="0"/>
              <a:t> of interaction and navigation.</a:t>
            </a:r>
          </a:p>
          <a:p>
            <a:r>
              <a:rPr lang="fr-FR" b="1" dirty="0" err="1"/>
              <a:t>Updated</a:t>
            </a:r>
            <a:r>
              <a:rPr lang="fr-FR" dirty="0"/>
              <a:t> — Information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up-to-date </a:t>
            </a:r>
            <a:r>
              <a:rPr lang="fr-FR" dirty="0" err="1"/>
              <a:t>thanks</a:t>
            </a:r>
            <a:r>
              <a:rPr lang="fr-FR" dirty="0"/>
              <a:t> to the data update </a:t>
            </a:r>
            <a:r>
              <a:rPr lang="fr-FR" dirty="0" err="1"/>
              <a:t>process</a:t>
            </a:r>
            <a:r>
              <a:rPr lang="fr-FR" dirty="0"/>
              <a:t> </a:t>
            </a:r>
            <a:r>
              <a:rPr lang="fr-FR" dirty="0" err="1"/>
              <a:t>offered</a:t>
            </a:r>
            <a:r>
              <a:rPr lang="fr-FR" dirty="0"/>
              <a:t> by service </a:t>
            </a:r>
            <a:r>
              <a:rPr lang="fr-FR" dirty="0" err="1"/>
              <a:t>workers</a:t>
            </a:r>
            <a:r>
              <a:rPr lang="fr-FR" dirty="0"/>
              <a:t>.</a:t>
            </a:r>
          </a:p>
          <a:p>
            <a:r>
              <a:rPr lang="fr-FR" b="1" dirty="0"/>
              <a:t>Secure</a:t>
            </a:r>
            <a:r>
              <a:rPr lang="fr-FR" dirty="0"/>
              <a:t> — </a:t>
            </a:r>
            <a:r>
              <a:rPr lang="fr-FR" dirty="0" err="1"/>
              <a:t>Exposed</a:t>
            </a:r>
            <a:r>
              <a:rPr lang="fr-FR" dirty="0"/>
              <a:t> over HTTPS </a:t>
            </a:r>
            <a:r>
              <a:rPr lang="fr-FR" dirty="0" err="1"/>
              <a:t>protocol</a:t>
            </a:r>
            <a:r>
              <a:rPr lang="fr-FR" dirty="0"/>
              <a:t> to </a:t>
            </a:r>
            <a:r>
              <a:rPr lang="fr-FR" dirty="0" err="1"/>
              <a:t>prevent</a:t>
            </a:r>
            <a:r>
              <a:rPr lang="fr-FR" dirty="0"/>
              <a:t> the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displaying</a:t>
            </a:r>
            <a:r>
              <a:rPr lang="fr-FR" dirty="0"/>
              <a:t> information or </a:t>
            </a:r>
            <a:r>
              <a:rPr lang="fr-FR" dirty="0" err="1"/>
              <a:t>altering</a:t>
            </a:r>
            <a:r>
              <a:rPr lang="fr-FR" dirty="0"/>
              <a:t> the contents.</a:t>
            </a:r>
          </a:p>
          <a:p>
            <a:r>
              <a:rPr lang="fr-FR" b="1" dirty="0" err="1"/>
              <a:t>Searchable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identified</a:t>
            </a:r>
            <a:r>
              <a:rPr lang="fr-FR" dirty="0"/>
              <a:t> as “applications” and are </a:t>
            </a:r>
            <a:r>
              <a:rPr lang="fr-FR" dirty="0" err="1"/>
              <a:t>indexed</a:t>
            </a:r>
            <a:r>
              <a:rPr lang="fr-FR" dirty="0"/>
              <a:t> by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engines</a:t>
            </a:r>
            <a:r>
              <a:rPr lang="fr-FR" dirty="0"/>
              <a:t>.</a:t>
            </a:r>
          </a:p>
          <a:p>
            <a:r>
              <a:rPr lang="fr-FR" b="1" dirty="0" err="1"/>
              <a:t>Reactivable</a:t>
            </a:r>
            <a:r>
              <a:rPr lang="fr-FR" dirty="0"/>
              <a:t> —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reactivate</a:t>
            </a:r>
            <a:r>
              <a:rPr lang="fr-FR" dirty="0"/>
              <a:t> the application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capabilities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web notifications.</a:t>
            </a:r>
          </a:p>
          <a:p>
            <a:r>
              <a:rPr lang="fr-FR" b="1" dirty="0"/>
              <a:t>Installable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“</a:t>
            </a:r>
            <a:r>
              <a:rPr lang="fr-FR" dirty="0" err="1"/>
              <a:t>save</a:t>
            </a:r>
            <a:r>
              <a:rPr lang="fr-FR" dirty="0"/>
              <a:t>” the </a:t>
            </a:r>
            <a:r>
              <a:rPr lang="fr-FR" dirty="0" err="1"/>
              <a:t>apps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considers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on the </a:t>
            </a:r>
            <a:r>
              <a:rPr lang="fr-FR" dirty="0" err="1"/>
              <a:t>screen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mobile terminal (home </a:t>
            </a:r>
            <a:r>
              <a:rPr lang="fr-FR" dirty="0" err="1"/>
              <a:t>screen</a:t>
            </a:r>
            <a:r>
              <a:rPr lang="fr-FR" dirty="0"/>
              <a:t>)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to face all the </a:t>
            </a:r>
            <a:r>
              <a:rPr lang="fr-FR" dirty="0" err="1"/>
              <a:t>steps</a:t>
            </a:r>
            <a:r>
              <a:rPr lang="fr-FR" dirty="0"/>
              <a:t> 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use of the </a:t>
            </a:r>
            <a:r>
              <a:rPr lang="fr-FR" dirty="0" err="1"/>
              <a:t>app</a:t>
            </a:r>
            <a:r>
              <a:rPr lang="fr-FR" dirty="0"/>
              <a:t> store.</a:t>
            </a:r>
          </a:p>
          <a:p>
            <a:r>
              <a:rPr lang="fr-FR" b="1" dirty="0" err="1"/>
              <a:t>Linkable</a:t>
            </a:r>
            <a:r>
              <a:rPr lang="fr-FR" dirty="0"/>
              <a:t> —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via URL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installations.</a:t>
            </a:r>
          </a:p>
          <a:p>
            <a:r>
              <a:rPr lang="fr-FR" b="1" dirty="0"/>
              <a:t>Offline</a:t>
            </a:r>
            <a:r>
              <a:rPr lang="fr-FR" dirty="0"/>
              <a:t> — Once more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about putting the user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everything</a:t>
            </a:r>
            <a:r>
              <a:rPr lang="fr-FR" dirty="0"/>
              <a:t>, </a:t>
            </a:r>
            <a:r>
              <a:rPr lang="fr-FR" dirty="0" err="1"/>
              <a:t>avoiding</a:t>
            </a:r>
            <a:r>
              <a:rPr lang="fr-FR" dirty="0"/>
              <a:t> the </a:t>
            </a:r>
            <a:r>
              <a:rPr lang="fr-FR" dirty="0" err="1"/>
              <a:t>usual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message in case of </a:t>
            </a:r>
            <a:r>
              <a:rPr lang="fr-FR" dirty="0" err="1"/>
              <a:t>weak</a:t>
            </a:r>
            <a:r>
              <a:rPr lang="fr-FR" dirty="0"/>
              <a:t> or no </a:t>
            </a:r>
            <a:r>
              <a:rPr lang="fr-FR" dirty="0" err="1"/>
              <a:t>connection</a:t>
            </a:r>
            <a:r>
              <a:rPr lang="fr-FR" dirty="0"/>
              <a:t>. The PWA are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particularities</a:t>
            </a:r>
            <a:r>
              <a:rPr lang="fr-FR" dirty="0"/>
              <a:t>: first of all the ‘</a:t>
            </a:r>
            <a:r>
              <a:rPr lang="fr-FR" dirty="0" err="1"/>
              <a:t>skeleton</a:t>
            </a:r>
            <a:r>
              <a:rPr lang="fr-FR" dirty="0"/>
              <a:t>’ of the </a:t>
            </a:r>
            <a:r>
              <a:rPr lang="fr-FR" dirty="0" err="1"/>
              <a:t>app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recalls</a:t>
            </a:r>
            <a:r>
              <a:rPr lang="fr-FR" dirty="0"/>
              <a:t> the page structure,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contents do not </a:t>
            </a:r>
            <a:r>
              <a:rPr lang="fr-FR" dirty="0" err="1"/>
              <a:t>respond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the header, the page </a:t>
            </a:r>
            <a:r>
              <a:rPr lang="fr-FR" dirty="0" err="1"/>
              <a:t>layout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an illustration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page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461026-E5E7-9442-BA84-EF36F7A1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PWA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Liées aux limitations du navigateur</a:t>
            </a:r>
          </a:p>
          <a:p>
            <a:pPr lvl="1"/>
            <a:r>
              <a:rPr lang="fr-FR" dirty="0"/>
              <a:t>Pas d’accès au système de fichier, mais stockage interne au navigateur (</a:t>
            </a:r>
            <a:r>
              <a:rPr lang="fr-FR" dirty="0" err="1"/>
              <a:t>LocalStorage</a:t>
            </a:r>
            <a:r>
              <a:rPr lang="fr-FR" dirty="0"/>
              <a:t>, </a:t>
            </a:r>
            <a:r>
              <a:rPr lang="fr-FR" dirty="0" err="1"/>
              <a:t>IndexedDB</a:t>
            </a:r>
            <a:r>
              <a:rPr lang="fr-FR" dirty="0"/>
              <a:t>) ou cloud</a:t>
            </a:r>
          </a:p>
          <a:p>
            <a:pPr lvl="1"/>
            <a:r>
              <a:rPr lang="fr-FR" dirty="0"/>
              <a:t>Accès plus restreint au matériel qu’avec un code natif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vous aider :</a:t>
            </a:r>
          </a:p>
          <a:p>
            <a:pPr lvl="1"/>
            <a:r>
              <a:rPr lang="fr-FR" dirty="0"/>
              <a:t>https://</a:t>
            </a:r>
            <a:r>
              <a:rPr lang="fr-FR" dirty="0" err="1"/>
              <a:t>whatwebcando.today</a:t>
            </a:r>
            <a:r>
              <a:rPr lang="fr-FR" dirty="0"/>
              <a:t>/</a:t>
            </a:r>
          </a:p>
          <a:p>
            <a:pPr lvl="1"/>
            <a:r>
              <a:rPr lang="fr-FR" dirty="0" err="1"/>
              <a:t>caniuse.com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95CFF-F859-874E-8103-64BB11F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1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9" y="500062"/>
            <a:ext cx="10515600" cy="1325563"/>
          </a:xfrm>
        </p:spPr>
        <p:txBody>
          <a:bodyPr/>
          <a:lstStyle/>
          <a:p>
            <a:r>
              <a:rPr lang="fr-FR" dirty="0"/>
              <a:t>Passer d’une application mobile à une PWA	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C’est l’objectif du TP !</a:t>
            </a:r>
          </a:p>
          <a:p>
            <a:endParaRPr lang="fr-FR" dirty="0"/>
          </a:p>
          <a:p>
            <a:r>
              <a:rPr lang="fr-FR" dirty="0"/>
              <a:t>Point de départ : une application web responsive, qu’il va falloir : </a:t>
            </a:r>
          </a:p>
          <a:p>
            <a:endParaRPr lang="fr-FR" dirty="0"/>
          </a:p>
          <a:p>
            <a:r>
              <a:rPr lang="fr-FR" dirty="0"/>
              <a:t>héberger en HTTPS</a:t>
            </a:r>
          </a:p>
          <a:p>
            <a:r>
              <a:rPr lang="fr-FR" dirty="0"/>
              <a:t>rendre installable, avec un fichier </a:t>
            </a:r>
            <a:r>
              <a:rPr lang="fr-FR" i="1" dirty="0" err="1"/>
              <a:t>manifest</a:t>
            </a:r>
            <a:endParaRPr lang="fr-FR" i="1" dirty="0"/>
          </a:p>
          <a:p>
            <a:r>
              <a:rPr lang="fr-FR" dirty="0"/>
              <a:t>rendre « autonome » (utilisable hors-ligne) avec un </a:t>
            </a:r>
            <a:r>
              <a:rPr lang="fr-FR" i="1" dirty="0"/>
              <a:t>Service </a:t>
            </a:r>
            <a:r>
              <a:rPr lang="fr-FR" i="1" dirty="0" err="1"/>
              <a:t>Worker</a:t>
            </a:r>
            <a:endParaRPr lang="fr-FR" i="1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Ressource-clé : Chrome avec l’extension </a:t>
            </a:r>
            <a:r>
              <a:rPr lang="fr-FR" dirty="0" err="1"/>
              <a:t>Lighthouse</a:t>
            </a:r>
            <a:r>
              <a:rPr lang="fr-FR" dirty="0"/>
              <a:t> (audit PWA)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CDD96-06C7-E84A-B594-34A8ADF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8548F-CB80-A347-8FA0-EC2E850E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6C462-33CD-644A-B05F-C155EC20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0" y="1847850"/>
            <a:ext cx="7588170" cy="4351338"/>
          </a:xfrm>
        </p:spPr>
        <p:txBody>
          <a:bodyPr>
            <a:normAutofit/>
          </a:bodyPr>
          <a:lstStyle/>
          <a:p>
            <a:r>
              <a:rPr lang="fr-FR" dirty="0"/>
              <a:t>Fichier JSON décrivant les paramètres de la PWA</a:t>
            </a:r>
          </a:p>
          <a:p>
            <a:pPr lvl="1"/>
            <a:r>
              <a:rPr lang="fr-FR" dirty="0"/>
              <a:t>pour contrôler son apparence pour l’utilisateur :</a:t>
            </a:r>
          </a:p>
          <a:p>
            <a:pPr lvl="2"/>
            <a:r>
              <a:rPr lang="fr-FR" dirty="0"/>
              <a:t>nom,</a:t>
            </a:r>
          </a:p>
          <a:p>
            <a:pPr lvl="2"/>
            <a:r>
              <a:rPr lang="fr-FR" dirty="0"/>
              <a:t>nom court,</a:t>
            </a:r>
          </a:p>
          <a:p>
            <a:pPr lvl="2"/>
            <a:r>
              <a:rPr lang="fr-FR" dirty="0"/>
              <a:t>icônes,</a:t>
            </a:r>
          </a:p>
          <a:p>
            <a:pPr lvl="2"/>
            <a:r>
              <a:rPr lang="fr-FR" dirty="0"/>
              <a:t>etc. </a:t>
            </a:r>
          </a:p>
          <a:p>
            <a:pPr lvl="1"/>
            <a:r>
              <a:rPr lang="fr-FR" dirty="0"/>
              <a:t>pour définir son apparence au lancement : </a:t>
            </a:r>
          </a:p>
          <a:p>
            <a:pPr lvl="2"/>
            <a:r>
              <a:rPr lang="fr-FR" dirty="0"/>
              <a:t>page de départ,</a:t>
            </a:r>
          </a:p>
          <a:p>
            <a:pPr lvl="2"/>
            <a:r>
              <a:rPr lang="fr-FR" dirty="0"/>
              <a:t>orientation de l’appareil,</a:t>
            </a:r>
          </a:p>
          <a:p>
            <a:pPr lvl="2"/>
            <a:r>
              <a:rPr lang="fr-FR" dirty="0"/>
              <a:t>couleurs, </a:t>
            </a:r>
          </a:p>
          <a:p>
            <a:pPr lvl="2"/>
            <a:r>
              <a:rPr lang="fr-FR" dirty="0"/>
              <a:t>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73ACB3-CF70-AB42-80FE-66E21A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3B2D3-37AC-8844-BCD7-0804E16C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références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CE6DC-2D81-C641-86FD-0ECF5CE4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/>
              <a:t>Site officiel : 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developers.google.com</a:t>
            </a:r>
            <a:r>
              <a:rPr lang="fr-FR" sz="2000" dirty="0"/>
              <a:t>/web/progressive-web-</a:t>
            </a:r>
            <a:r>
              <a:rPr lang="fr-FR" sz="2000" dirty="0" err="1"/>
              <a:t>apps</a:t>
            </a:r>
            <a:r>
              <a:rPr lang="fr-FR" sz="2000" dirty="0"/>
              <a:t>/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Tutoriels : 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developer.mozilla.org</a:t>
            </a:r>
            <a:r>
              <a:rPr lang="fr-FR" sz="2000" dirty="0"/>
              <a:t>/en-US/docs/Web/</a:t>
            </a:r>
            <a:r>
              <a:rPr lang="fr-FR" sz="2000" dirty="0" err="1"/>
              <a:t>Progressive_web_apps</a:t>
            </a:r>
            <a:endParaRPr lang="fr-FR" sz="2000" dirty="0"/>
          </a:p>
          <a:p>
            <a:r>
              <a:rPr lang="fr-FR" sz="2000" dirty="0"/>
              <a:t>https://</a:t>
            </a:r>
            <a:r>
              <a:rPr lang="fr-FR" sz="2000" dirty="0" err="1"/>
              <a:t>codelabs.developers.google.com</a:t>
            </a:r>
            <a:r>
              <a:rPr lang="fr-FR" sz="2000" dirty="0"/>
              <a:t>/</a:t>
            </a:r>
            <a:r>
              <a:rPr lang="fr-FR" sz="2000" dirty="0" err="1"/>
              <a:t>codelabs</a:t>
            </a:r>
            <a:r>
              <a:rPr lang="fr-FR" sz="2000" dirty="0"/>
              <a:t>/</a:t>
            </a:r>
            <a:r>
              <a:rPr lang="fr-FR" sz="2000" dirty="0" err="1"/>
              <a:t>your</a:t>
            </a:r>
            <a:r>
              <a:rPr lang="fr-FR" sz="2000" dirty="0"/>
              <a:t>-first-</a:t>
            </a:r>
            <a:r>
              <a:rPr lang="fr-FR" sz="2000" dirty="0" err="1"/>
              <a:t>pwapp</a:t>
            </a:r>
            <a:r>
              <a:rPr lang="fr-FR" sz="2000" dirty="0"/>
              <a:t>/#0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Articles :</a:t>
            </a:r>
          </a:p>
          <a:p>
            <a:r>
              <a:rPr lang="fr-FR" sz="2000" b="1" dirty="0" err="1"/>
              <a:t>Why</a:t>
            </a:r>
            <a:r>
              <a:rPr lang="fr-FR" sz="2000" b="1" dirty="0"/>
              <a:t> Progressive Web Apps Are The Future of Mobile Web</a:t>
            </a:r>
            <a:br>
              <a:rPr lang="fr-FR" sz="2000" b="1" dirty="0"/>
            </a:br>
            <a:r>
              <a:rPr lang="fr-FR" sz="2000" dirty="0"/>
              <a:t>https://</a:t>
            </a:r>
            <a:r>
              <a:rPr lang="fr-FR" sz="2000" dirty="0" err="1"/>
              <a:t>ymedialabs.com</a:t>
            </a:r>
            <a:r>
              <a:rPr lang="fr-FR" sz="2000" dirty="0"/>
              <a:t>/progressive-web-</a:t>
            </a:r>
            <a:r>
              <a:rPr lang="fr-FR" sz="2000" dirty="0" err="1"/>
              <a:t>apps</a:t>
            </a:r>
            <a:endParaRPr lang="fr-FR" sz="2000" dirty="0"/>
          </a:p>
          <a:p>
            <a:r>
              <a:rPr lang="fr-FR" sz="2000" dirty="0"/>
              <a:t>https://</a:t>
            </a:r>
            <a:r>
              <a:rPr lang="fr-FR" sz="2000" dirty="0" err="1"/>
              <a:t>alistapart.com</a:t>
            </a:r>
            <a:r>
              <a:rPr lang="fr-FR" sz="2000" dirty="0"/>
              <a:t>/article/</a:t>
            </a:r>
            <a:r>
              <a:rPr lang="fr-FR" sz="2000" dirty="0" err="1"/>
              <a:t>yes</a:t>
            </a:r>
            <a:r>
              <a:rPr lang="fr-FR" sz="2000" dirty="0"/>
              <a:t>-</a:t>
            </a:r>
            <a:r>
              <a:rPr lang="fr-FR" sz="2000" dirty="0" err="1"/>
              <a:t>that</a:t>
            </a:r>
            <a:r>
              <a:rPr lang="fr-FR" sz="2000" dirty="0"/>
              <a:t>-web-</a:t>
            </a:r>
            <a:r>
              <a:rPr lang="fr-FR" sz="2000" dirty="0" err="1"/>
              <a:t>project</a:t>
            </a:r>
            <a:r>
              <a:rPr lang="fr-FR" sz="2000" dirty="0"/>
              <a:t>-</a:t>
            </a:r>
            <a:r>
              <a:rPr lang="fr-FR" sz="2000" dirty="0" err="1"/>
              <a:t>should</a:t>
            </a:r>
            <a:r>
              <a:rPr lang="fr-FR" sz="2000" dirty="0"/>
              <a:t>-</a:t>
            </a:r>
            <a:r>
              <a:rPr lang="fr-FR" sz="2000" dirty="0" err="1"/>
              <a:t>be</a:t>
            </a:r>
            <a:r>
              <a:rPr lang="fr-FR" sz="2000" dirty="0"/>
              <a:t>-a-</a:t>
            </a:r>
            <a:r>
              <a:rPr lang="fr-FR" sz="2000" dirty="0" err="1"/>
              <a:t>pwa</a:t>
            </a:r>
            <a:r>
              <a:rPr lang="fr-FR" sz="2000" dirty="0"/>
              <a:t>/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Ressources :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www.ma-no.org</a:t>
            </a:r>
            <a:r>
              <a:rPr lang="fr-FR" sz="2000" dirty="0"/>
              <a:t>/en/progressive-web-</a:t>
            </a:r>
            <a:r>
              <a:rPr lang="fr-FR" sz="2000" dirty="0" err="1"/>
              <a:t>apps</a:t>
            </a:r>
            <a:r>
              <a:rPr lang="fr-FR" sz="2000" dirty="0"/>
              <a:t>-directory-the-best-collection-of-</a:t>
            </a:r>
            <a:r>
              <a:rPr lang="fr-FR" sz="2000" dirty="0" err="1"/>
              <a:t>resources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D388BA-76A7-3149-9BEE-EFBC5C4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49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555</Words>
  <Application>Microsoft Macintosh PowerPoint</Application>
  <PresentationFormat>Grand écran</PresentationFormat>
  <Paragraphs>77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Progressive Web Applications  Aperçu et mise en place</vt:lpstr>
      <vt:lpstr>Principes</vt:lpstr>
      <vt:lpstr>Fonctionnalités-clé des PWA</vt:lpstr>
      <vt:lpstr>Limitations des PWA </vt:lpstr>
      <vt:lpstr>Passer d’une application mobile à une PWA  </vt:lpstr>
      <vt:lpstr>Fichier Manifest</vt:lpstr>
      <vt:lpstr>Quelques références :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Applications  Aperçu et mise en place</dc:title>
  <dc:creator>Frédéric Dadeau</dc:creator>
  <cp:lastModifiedBy>Frédéric Dadeau</cp:lastModifiedBy>
  <cp:revision>18</cp:revision>
  <dcterms:created xsi:type="dcterms:W3CDTF">2019-11-17T20:46:43Z</dcterms:created>
  <dcterms:modified xsi:type="dcterms:W3CDTF">2019-11-18T19:46:28Z</dcterms:modified>
</cp:coreProperties>
</file>