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CookedBooked</a:t>
            </a:r>
            <a:br>
              <a:rPr lang="hr-HR" dirty="0"/>
            </a:br>
            <a:r>
              <a:rPr lang="hr-HR" dirty="0" err="1"/>
              <a:t>Undercooked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</a:t>
            </a:r>
          </a:p>
          <a:p>
            <a:pPr lvl="1"/>
            <a:r>
              <a:rPr lang="hr-HR" dirty="0"/>
              <a:t>Tjedni sastanci</a:t>
            </a:r>
          </a:p>
          <a:p>
            <a:pPr lvl="1"/>
            <a:r>
              <a:rPr lang="hr-HR" dirty="0"/>
              <a:t>Jasno organizirane kontrolne točke</a:t>
            </a:r>
          </a:p>
          <a:p>
            <a:pPr lvl="1"/>
            <a:endParaRPr lang="hr-HR" dirty="0"/>
          </a:p>
          <a:p>
            <a:r>
              <a:rPr lang="hr-HR" dirty="0"/>
              <a:t>Loše</a:t>
            </a:r>
          </a:p>
          <a:p>
            <a:pPr lvl="1"/>
            <a:r>
              <a:rPr lang="hr-HR" dirty="0"/>
              <a:t>Ne komuniciranje s drugim članovima o napretku stvara ne konzistentost koje se mora popravljati kasnije</a:t>
            </a:r>
          </a:p>
          <a:p>
            <a:pPr lvl="1"/>
            <a:r>
              <a:rPr lang="hr-HR" dirty="0"/>
              <a:t>Potrebno je poštivati rokove</a:t>
            </a:r>
          </a:p>
          <a:p>
            <a:pPr lvl="1"/>
            <a:r>
              <a:rPr lang="hr-HR" dirty="0"/>
              <a:t>Ostaviti si dovoljno vremena za pogreške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03330E-CA4E-8DE7-9CED-D873663D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Email-ovi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6A26F0-6ED2-A46A-DF3F-2B2F33A9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</a:t>
            </a:r>
            <a:r>
              <a:rPr lang="hr-HR" sz="2800" dirty="0"/>
              <a:t>loise</a:t>
            </a:r>
            <a:r>
              <a:rPr lang="hr-HR" dirty="0"/>
              <a:t>.</a:t>
            </a:r>
            <a:r>
              <a:rPr lang="hr-HR" sz="2800" dirty="0"/>
              <a:t>Habek@fer.hr</a:t>
            </a:r>
          </a:p>
          <a:p>
            <a:r>
              <a:rPr lang="hr-HR" dirty="0"/>
              <a:t>l</a:t>
            </a:r>
            <a:r>
              <a:rPr lang="hr-HR" sz="2800" dirty="0"/>
              <a:t>uka.Grubisin@</a:t>
            </a:r>
            <a:r>
              <a:rPr lang="hr-HR" dirty="0"/>
              <a:t>fer.hr</a:t>
            </a:r>
            <a:endParaRPr lang="hr-HR" sz="2800" dirty="0"/>
          </a:p>
          <a:p>
            <a:r>
              <a:rPr lang="hr-HR" dirty="0"/>
              <a:t>a</a:t>
            </a:r>
            <a:r>
              <a:rPr lang="hr-HR" sz="2800" dirty="0"/>
              <a:t>nabel.Dautovic@fer.hr</a:t>
            </a:r>
          </a:p>
          <a:p>
            <a:r>
              <a:rPr lang="hr-HR" dirty="0"/>
              <a:t>m</a:t>
            </a:r>
            <a:r>
              <a:rPr lang="hr-HR" sz="2800" dirty="0"/>
              <a:t>ateo.Plavec@fer.hr </a:t>
            </a:r>
          </a:p>
          <a:p>
            <a:r>
              <a:rPr lang="hr-HR" dirty="0"/>
              <a:t>a</a:t>
            </a:r>
            <a:r>
              <a:rPr lang="hr-HR" sz="2800" dirty="0"/>
              <a:t>lan.Durdevic</a:t>
            </a:r>
            <a:r>
              <a:rPr lang="hr-HR" dirty="0"/>
              <a:t>@fer.hr</a:t>
            </a:r>
            <a:endParaRPr lang="hr-HR" sz="2800" dirty="0"/>
          </a:p>
          <a:p>
            <a:r>
              <a:rPr lang="hr-HR" dirty="0"/>
              <a:t>m</a:t>
            </a:r>
            <a:r>
              <a:rPr lang="hr-HR" sz="2800" dirty="0"/>
              <a:t>atej.Magat@fer.hr</a:t>
            </a:r>
          </a:p>
          <a:p>
            <a:r>
              <a:rPr lang="hr-HR" dirty="0"/>
              <a:t>a</a:t>
            </a:r>
            <a:r>
              <a:rPr lang="hr-HR" sz="2800" dirty="0"/>
              <a:t>ndrej.Stankovic@fer.hr</a:t>
            </a:r>
          </a:p>
          <a:p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3963C3E-753B-AA32-F474-66EE2ACA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10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Eloise</a:t>
            </a:r>
            <a:r>
              <a:rPr lang="hr-HR" sz="2400" dirty="0"/>
              <a:t> Habek – voditeljica i dokumentacija</a:t>
            </a:r>
          </a:p>
          <a:p>
            <a:r>
              <a:rPr lang="hr-HR" sz="2400" dirty="0"/>
              <a:t>Luka Grubišin – dokumentacija, testiranje i deployement</a:t>
            </a:r>
          </a:p>
          <a:p>
            <a:r>
              <a:rPr lang="hr-HR" sz="2400" dirty="0"/>
              <a:t>Anabel Dautović – dokumentacija</a:t>
            </a:r>
          </a:p>
          <a:p>
            <a:r>
              <a:rPr lang="hr-HR" sz="2400" dirty="0"/>
              <a:t>Mateo Plavec – testiranje,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Alan Đurđević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Matej </a:t>
            </a:r>
            <a:r>
              <a:rPr lang="hr-HR" sz="2400" dirty="0" err="1"/>
              <a:t>Magat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Andrej Stanković – </a:t>
            </a:r>
            <a:r>
              <a:rPr lang="hr-HR" sz="2400" dirty="0" err="1"/>
              <a:t>frontend</a:t>
            </a:r>
            <a:endParaRPr lang="hr-HR" sz="2400" dirty="0"/>
          </a:p>
          <a:p>
            <a:pPr marL="0" indent="0">
              <a:buNone/>
            </a:pPr>
            <a:endParaRPr lang="hr-HR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Web aplikacije za razmjenu recepata i diskusiju između korisnika i autora recepata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Registracija i prijava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Objava vlastitih recepata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Pregled recepta, ostavljanje ocjene i komentara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Pretraga recepata po oznakama i kategorijama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Komunikacija putem poruka, komentara, video poziva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Sličan programski proizvod - </a:t>
            </a:r>
            <a:r>
              <a:rPr lang="hr-HR" sz="2400" dirty="0" err="1"/>
              <a:t>coolinarka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en-GB" dirty="0" err="1"/>
              <a:t>puno</a:t>
            </a:r>
            <a:r>
              <a:rPr lang="en-GB" dirty="0"/>
              <a:t> </a:t>
            </a:r>
            <a:r>
              <a:rPr lang="en-GB" dirty="0" err="1"/>
              <a:t>praznog</a:t>
            </a:r>
            <a:r>
              <a:rPr lang="en-GB" dirty="0"/>
              <a:t> </a:t>
            </a:r>
            <a:r>
              <a:rPr lang="en-GB" dirty="0" err="1"/>
              <a:t>prostora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/>
              <a:t>koli</a:t>
            </a:r>
            <a:r>
              <a:rPr lang="hr-HR" dirty="0"/>
              <a:t>č</a:t>
            </a:r>
            <a:r>
              <a:rPr lang="en-GB" dirty="0" err="1"/>
              <a:t>ine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</a:t>
            </a:r>
            <a:r>
              <a:rPr lang="hr-HR" dirty="0" err="1"/>
              <a:t>nepov</a:t>
            </a:r>
            <a:r>
              <a:rPr lang="en-GB" dirty="0" err="1"/>
              <a:t>ez</a:t>
            </a:r>
            <a:r>
              <a:rPr lang="hr-HR" dirty="0" err="1"/>
              <a:t>anog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sastojcima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pripremom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3" y="214208"/>
            <a:ext cx="7886700" cy="844838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 descr="Slika na kojoj se prikazuje tekst, dijagram, snimka zaslona, uzorak&#10;&#10;Opis je automatski generiran">
            <a:extLst>
              <a:ext uri="{FF2B5EF4-FFF2-40B4-BE49-F238E27FC236}">
                <a16:creationId xmlns:a16="http://schemas.microsoft.com/office/drawing/2014/main" id="{192742C5-144B-2DDA-0B7C-E313D3AA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93" y="1110347"/>
            <a:ext cx="5238931" cy="5906278"/>
          </a:xfrm>
          <a:prstGeom prst="rect">
            <a:avLst/>
          </a:prstGeom>
        </p:spPr>
      </p:pic>
      <p:pic>
        <p:nvPicPr>
          <p:cNvPr id="8" name="Slika 7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03E91822-A594-A187-6058-081A131D3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60" y="3970723"/>
            <a:ext cx="4884936" cy="3045902"/>
          </a:xfrm>
          <a:prstGeom prst="rect">
            <a:avLst/>
          </a:prstGeom>
        </p:spPr>
      </p:pic>
      <p:pic>
        <p:nvPicPr>
          <p:cNvPr id="10" name="Slika 9" descr="Slika na kojoj se prikazuje tekst, snimka zaslona, crta, dijagram&#10;&#10;Opis je automatski generiran">
            <a:extLst>
              <a:ext uri="{FF2B5EF4-FFF2-40B4-BE49-F238E27FC236}">
                <a16:creationId xmlns:a16="http://schemas.microsoft.com/office/drawing/2014/main" id="{3BDEB402-876F-1623-7FD1-16E74CBB8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1" y="1110350"/>
            <a:ext cx="4156052" cy="28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10" name="Slika 9" descr="Slika na kojoj se prikazuje tekst, dijagram, Plan, tehničko crtanje&#10;&#10;Opis je automatski generiran">
            <a:extLst>
              <a:ext uri="{FF2B5EF4-FFF2-40B4-BE49-F238E27FC236}">
                <a16:creationId xmlns:a16="http://schemas.microsoft.com/office/drawing/2014/main" id="{CCFB77AC-A8B6-8238-BBF6-454B5611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5" y="3135083"/>
            <a:ext cx="6037711" cy="3158413"/>
          </a:xfrm>
          <a:prstGeom prst="rect">
            <a:avLst/>
          </a:prstGeom>
        </p:spPr>
      </p:pic>
      <p:pic>
        <p:nvPicPr>
          <p:cNvPr id="12" name="Slika 11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6F986ED8-48BA-2D9B-CEA5-A47F843C9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3" y="1238121"/>
            <a:ext cx="6186196" cy="2005920"/>
          </a:xfrm>
          <a:prstGeom prst="rect">
            <a:avLst/>
          </a:prstGeom>
        </p:spPr>
      </p:pic>
      <p:pic>
        <p:nvPicPr>
          <p:cNvPr id="14" name="Slika 13" descr="Slika na kojoj se prikazuje tekst, snimka zaslona, Font, paralelno&#10;&#10;Opis je automatski generiran">
            <a:extLst>
              <a:ext uri="{FF2B5EF4-FFF2-40B4-BE49-F238E27FC236}">
                <a16:creationId xmlns:a16="http://schemas.microsoft.com/office/drawing/2014/main" id="{A9DF711F-EF93-FB8B-576B-DAB2733E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6" y="1375182"/>
            <a:ext cx="3181738" cy="44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dirty="0" err="1"/>
              <a:t>Ispitivanje</a:t>
            </a:r>
            <a:r>
              <a:rPr lang="en-GB" sz="2200" dirty="0"/>
              <a:t> </a:t>
            </a:r>
            <a:r>
              <a:rPr lang="en-GB" sz="2200" dirty="0" err="1"/>
              <a:t>jedinica</a:t>
            </a:r>
            <a:r>
              <a:rPr lang="en-GB" sz="2200" dirty="0"/>
              <a:t> </a:t>
            </a:r>
            <a:r>
              <a:rPr lang="en-GB" sz="2200" dirty="0" err="1"/>
              <a:t>pomo</a:t>
            </a:r>
            <a:r>
              <a:rPr lang="hr-HR" sz="2200" dirty="0"/>
              <a:t>ću</a:t>
            </a:r>
            <a:r>
              <a:rPr lang="en-GB" sz="2200" dirty="0"/>
              <a:t> </a:t>
            </a:r>
            <a:r>
              <a:rPr lang="en-GB" sz="2200" dirty="0" err="1"/>
              <a:t>okvira</a:t>
            </a:r>
            <a:r>
              <a:rPr lang="en-GB" sz="2200" dirty="0"/>
              <a:t> za </a:t>
            </a:r>
            <a:r>
              <a:rPr lang="en-GB" sz="2200" dirty="0" err="1"/>
              <a:t>ispitivanje</a:t>
            </a:r>
            <a:r>
              <a:rPr lang="en-GB" sz="2200" dirty="0"/>
              <a:t> </a:t>
            </a:r>
            <a:r>
              <a:rPr lang="en-GB" sz="2200" i="1" dirty="0"/>
              <a:t>JUnit 518</a:t>
            </a:r>
            <a:endParaRPr lang="hr-HR" sz="2200" i="1" dirty="0"/>
          </a:p>
          <a:p>
            <a:pPr>
              <a:lnSpc>
                <a:spcPct val="100000"/>
              </a:lnSpc>
            </a:pPr>
            <a:r>
              <a:rPr lang="hr-HR" sz="2200" dirty="0"/>
              <a:t>Ispitani </a:t>
            </a:r>
            <a:r>
              <a:rPr lang="en-GB" sz="2200" dirty="0"/>
              <a:t>element</a:t>
            </a:r>
            <a:r>
              <a:rPr lang="hr-HR" sz="2200" dirty="0"/>
              <a:t>i</a:t>
            </a:r>
            <a:r>
              <a:rPr lang="en-GB" sz="2200" dirty="0"/>
              <a:t> </a:t>
            </a:r>
            <a:r>
              <a:rPr lang="en-GB" sz="2200" dirty="0" err="1"/>
              <a:t>klasa</a:t>
            </a:r>
            <a:r>
              <a:rPr lang="en-GB" sz="2200" dirty="0"/>
              <a:t> </a:t>
            </a:r>
            <a:r>
              <a:rPr lang="en-GB" sz="2200" dirty="0" err="1"/>
              <a:t>SearchService</a:t>
            </a:r>
            <a:r>
              <a:rPr lang="en-GB" sz="2200" dirty="0"/>
              <a:t>, </a:t>
            </a:r>
            <a:r>
              <a:rPr lang="en-GB" sz="2200" dirty="0" err="1"/>
              <a:t>PersonService</a:t>
            </a:r>
            <a:r>
              <a:rPr lang="en-GB" sz="2200" dirty="0"/>
              <a:t>, Recipe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StarRating</a:t>
            </a:r>
            <a:r>
              <a:rPr lang="en-GB" sz="2200" dirty="0"/>
              <a:t> </a:t>
            </a:r>
            <a:r>
              <a:rPr lang="hr-HR" sz="2200" dirty="0"/>
              <a:t>i</a:t>
            </a:r>
            <a:r>
              <a:rPr lang="en-GB" sz="2200" dirty="0"/>
              <a:t> </a:t>
            </a:r>
            <a:r>
              <a:rPr lang="en-GB" sz="2200" dirty="0" err="1"/>
              <a:t>su</a:t>
            </a:r>
            <a:r>
              <a:rPr lang="hr-HR" sz="2200" dirty="0"/>
              <a:t>č</a:t>
            </a:r>
            <a:r>
              <a:rPr lang="en-GB" sz="2200" dirty="0" err="1"/>
              <a:t>elja</a:t>
            </a:r>
            <a:r>
              <a:rPr lang="en-GB" sz="2200" dirty="0"/>
              <a:t> </a:t>
            </a:r>
            <a:r>
              <a:rPr lang="en-GB" sz="2200" dirty="0" err="1"/>
              <a:t>PersonRepository</a:t>
            </a:r>
            <a:r>
              <a:rPr lang="en-GB" sz="2200" dirty="0"/>
              <a:t>. </a:t>
            </a:r>
            <a:endParaRPr lang="hr-HR" sz="2200" dirty="0"/>
          </a:p>
          <a:p>
            <a:pPr>
              <a:lnSpc>
                <a:spcPct val="100000"/>
              </a:lnSpc>
            </a:pPr>
            <a:endParaRPr lang="hr-HR" sz="2200" dirty="0"/>
          </a:p>
          <a:p>
            <a:pPr>
              <a:lnSpc>
                <a:spcPct val="100000"/>
              </a:lnSpc>
            </a:pPr>
            <a:r>
              <a:rPr lang="en-GB" sz="2200" dirty="0" err="1"/>
              <a:t>Ispitivanje</a:t>
            </a:r>
            <a:r>
              <a:rPr lang="en-GB" sz="2200" dirty="0"/>
              <a:t> </a:t>
            </a:r>
            <a:r>
              <a:rPr lang="en-GB" sz="2200" dirty="0" err="1"/>
              <a:t>sustava</a:t>
            </a:r>
            <a:r>
              <a:rPr lang="en-GB" sz="2200" dirty="0"/>
              <a:t> </a:t>
            </a:r>
            <a:r>
              <a:rPr lang="en-GB" sz="2200" dirty="0" err="1"/>
              <a:t>pomo</a:t>
            </a:r>
            <a:r>
              <a:rPr lang="hr-HR" sz="2200" dirty="0"/>
              <a:t>ću</a:t>
            </a:r>
            <a:r>
              <a:rPr lang="en-GB" sz="2200" dirty="0"/>
              <a:t> </a:t>
            </a:r>
            <a:r>
              <a:rPr lang="en-GB" sz="2200" dirty="0" err="1"/>
              <a:t>radnog</a:t>
            </a:r>
            <a:r>
              <a:rPr lang="en-GB" sz="2200" dirty="0"/>
              <a:t> </a:t>
            </a:r>
            <a:r>
              <a:rPr lang="en-GB" sz="2200" dirty="0" err="1"/>
              <a:t>okvira</a:t>
            </a:r>
            <a:r>
              <a:rPr lang="en-GB" sz="2200" dirty="0"/>
              <a:t> </a:t>
            </a:r>
            <a:r>
              <a:rPr lang="en-GB" sz="2200" i="1" dirty="0"/>
              <a:t>Selenium19</a:t>
            </a:r>
            <a:r>
              <a:rPr lang="en-GB" sz="2200" dirty="0"/>
              <a:t> </a:t>
            </a:r>
            <a:endParaRPr lang="hr-HR" sz="2200" dirty="0"/>
          </a:p>
          <a:p>
            <a:pPr>
              <a:lnSpc>
                <a:spcPct val="100000"/>
              </a:lnSpc>
            </a:pPr>
            <a:r>
              <a:rPr lang="en-GB" sz="2200" dirty="0" err="1"/>
              <a:t>Ispitane</a:t>
            </a:r>
            <a:r>
              <a:rPr lang="en-GB" sz="2200" dirty="0"/>
              <a:t> </a:t>
            </a:r>
            <a:r>
              <a:rPr lang="en-GB" sz="2200" dirty="0" err="1"/>
              <a:t>kljucnih</a:t>
            </a:r>
            <a:r>
              <a:rPr lang="en-GB" sz="2200" dirty="0"/>
              <a:t> </a:t>
            </a:r>
            <a:r>
              <a:rPr lang="en-GB" sz="2200" dirty="0" err="1"/>
              <a:t>funkcionalnosti</a:t>
            </a:r>
            <a:r>
              <a:rPr lang="en-GB" sz="2200" dirty="0"/>
              <a:t> </a:t>
            </a:r>
            <a:r>
              <a:rPr lang="hr-HR" sz="2200" dirty="0"/>
              <a:t>p</a:t>
            </a:r>
            <a:r>
              <a:rPr lang="en-GB" sz="2200" dirty="0" err="1"/>
              <a:t>rijav</a:t>
            </a:r>
            <a:r>
              <a:rPr lang="hr-HR" sz="2200" dirty="0"/>
              <a:t>e, o</a:t>
            </a:r>
            <a:r>
              <a:rPr lang="en-GB" sz="2200" dirty="0" err="1"/>
              <a:t>bjav</a:t>
            </a:r>
            <a:r>
              <a:rPr lang="hr-HR" sz="2200" dirty="0"/>
              <a:t>e</a:t>
            </a:r>
            <a:r>
              <a:rPr lang="en-GB" sz="2200" dirty="0"/>
              <a:t> </a:t>
            </a:r>
            <a:r>
              <a:rPr lang="en-GB" sz="2200" dirty="0" err="1"/>
              <a:t>recepta</a:t>
            </a:r>
            <a:r>
              <a:rPr lang="hr-HR" sz="2200" dirty="0"/>
              <a:t> i o</a:t>
            </a:r>
            <a:r>
              <a:rPr lang="en-GB" sz="2200" dirty="0" err="1"/>
              <a:t>cjenjivanje</a:t>
            </a:r>
            <a:r>
              <a:rPr lang="en-GB" sz="2200" dirty="0"/>
              <a:t> </a:t>
            </a:r>
            <a:r>
              <a:rPr lang="en-GB" sz="2200" dirty="0" err="1"/>
              <a:t>objave</a:t>
            </a:r>
            <a:endParaRPr lang="hr-HR" sz="2200" dirty="0"/>
          </a:p>
          <a:p>
            <a:pPr>
              <a:lnSpc>
                <a:spcPct val="100000"/>
              </a:lnSpc>
            </a:pPr>
            <a:endParaRPr lang="hr-HR" sz="2200" dirty="0"/>
          </a:p>
          <a:p>
            <a:pPr>
              <a:lnSpc>
                <a:spcPct val="100000"/>
              </a:lnSpc>
            </a:pPr>
            <a:r>
              <a:rPr lang="hr-HR" sz="2200" dirty="0"/>
              <a:t>Testovi se ručno pokreću na lokalnom računalu developera</a:t>
            </a:r>
          </a:p>
          <a:p>
            <a:pPr>
              <a:lnSpc>
                <a:spcPct val="100000"/>
              </a:lnSpc>
            </a:pPr>
            <a:r>
              <a:rPr lang="hr-HR" sz="2200" dirty="0"/>
              <a:t>Testiranje slanjem HTTP zahtjeva pomoću </a:t>
            </a:r>
            <a:r>
              <a:rPr lang="hr-HR" sz="2200" dirty="0" err="1"/>
              <a:t>IntelliJ</a:t>
            </a:r>
            <a:r>
              <a:rPr lang="hr-HR" sz="2200" dirty="0"/>
              <a:t> i </a:t>
            </a:r>
            <a:r>
              <a:rPr lang="hr-HR" sz="2200" dirty="0" err="1"/>
              <a:t>Postman</a:t>
            </a:r>
            <a:r>
              <a:rPr lang="hr-HR" sz="2200" dirty="0"/>
              <a:t> </a:t>
            </a:r>
            <a:r>
              <a:rPr lang="hr-HR" sz="2200" dirty="0" err="1"/>
              <a:t>platform</a:t>
            </a:r>
            <a:endParaRPr lang="hr-H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r-HR" sz="2200" dirty="0"/>
              <a:t>Korišteni alati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Github</a:t>
            </a:r>
            <a:r>
              <a:rPr lang="hr-HR" sz="2000" dirty="0"/>
              <a:t> i </a:t>
            </a:r>
            <a:r>
              <a:rPr lang="hr-HR" sz="2000" dirty="0" err="1"/>
              <a:t>Git</a:t>
            </a:r>
            <a:r>
              <a:rPr lang="hr-HR" sz="2000" dirty="0"/>
              <a:t> za udaljeni repozitorij i upravljanje verzijama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Astah</a:t>
            </a:r>
            <a:r>
              <a:rPr lang="hr-HR" sz="2000" dirty="0"/>
              <a:t> UML i </a:t>
            </a:r>
            <a:r>
              <a:rPr lang="hr-HR" sz="2000" dirty="0" err="1"/>
              <a:t>ERDPlus</a:t>
            </a:r>
            <a:r>
              <a:rPr lang="hr-HR" sz="2000" dirty="0"/>
              <a:t> za </a:t>
            </a:r>
            <a:r>
              <a:rPr lang="hr-HR" sz="2000" dirty="0" err="1"/>
              <a:t>diagrame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Whatsapp</a:t>
            </a:r>
            <a:r>
              <a:rPr lang="hr-HR" sz="2000" dirty="0"/>
              <a:t>, </a:t>
            </a:r>
            <a:r>
              <a:rPr lang="hr-HR" sz="2000" dirty="0" err="1"/>
              <a:t>Discord</a:t>
            </a:r>
            <a:r>
              <a:rPr lang="hr-HR" sz="2000" dirty="0"/>
              <a:t> i </a:t>
            </a:r>
            <a:r>
              <a:rPr lang="hr-HR" sz="2000" dirty="0" err="1"/>
              <a:t>TeamsMicrosoft</a:t>
            </a:r>
            <a:r>
              <a:rPr lang="hr-HR" sz="2000" dirty="0"/>
              <a:t> za komunikaciju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LaTex</a:t>
            </a:r>
            <a:r>
              <a:rPr lang="hr-HR" sz="2000" dirty="0"/>
              <a:t> za dokumentaciju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D</a:t>
            </a:r>
            <a:r>
              <a:rPr lang="en-GB" sz="2000" dirty="0"/>
              <a:t>aily16 WebRTC</a:t>
            </a:r>
            <a:r>
              <a:rPr lang="hr-HR" sz="2000" dirty="0"/>
              <a:t> za video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Selenium</a:t>
            </a:r>
            <a:r>
              <a:rPr lang="hr-HR" sz="2000" dirty="0"/>
              <a:t> </a:t>
            </a:r>
            <a:r>
              <a:rPr lang="hr-HR" sz="2000" dirty="0" err="1"/>
              <a:t>WebDriver</a:t>
            </a:r>
            <a:r>
              <a:rPr lang="hr-HR" sz="2000" dirty="0"/>
              <a:t> za ispitivanje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Razvojna okruženja </a:t>
            </a: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r>
              <a:rPr lang="hr-HR" sz="2000" dirty="0"/>
              <a:t>, </a:t>
            </a:r>
            <a:r>
              <a:rPr lang="hr-HR" sz="2000" dirty="0" err="1"/>
              <a:t>Intellij</a:t>
            </a:r>
            <a:r>
              <a:rPr lang="hr-HR" sz="2000" dirty="0"/>
              <a:t> IDEA, </a:t>
            </a:r>
            <a:r>
              <a:rPr lang="hr-HR" sz="2000" dirty="0" err="1"/>
              <a:t>Eclipse</a:t>
            </a:r>
            <a:r>
              <a:rPr lang="hr-HR" sz="2000" dirty="0"/>
              <a:t> IDE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r>
              <a:rPr lang="hr-HR" sz="2000" dirty="0"/>
              <a:t> za izradu aplikacije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H2 </a:t>
            </a:r>
            <a:r>
              <a:rPr lang="hr-HR" sz="2000" dirty="0" err="1"/>
              <a:t>in-memory</a:t>
            </a:r>
            <a:r>
              <a:rPr lang="hr-HR" sz="2000" dirty="0"/>
              <a:t> baza</a:t>
            </a:r>
          </a:p>
          <a:p>
            <a:pPr>
              <a:lnSpc>
                <a:spcPct val="100000"/>
              </a:lnSpc>
            </a:pPr>
            <a:r>
              <a:rPr lang="hr-HR" sz="2200" dirty="0"/>
              <a:t>Korišteni programski jezici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React</a:t>
            </a:r>
            <a:r>
              <a:rPr lang="hr-HR" sz="2000" dirty="0"/>
              <a:t> i </a:t>
            </a:r>
            <a:r>
              <a:rPr lang="hr-HR" sz="2000" dirty="0" err="1"/>
              <a:t>Javascript</a:t>
            </a:r>
            <a:r>
              <a:rPr lang="hr-HR" sz="2000" dirty="0"/>
              <a:t> za </a:t>
            </a:r>
            <a:r>
              <a:rPr lang="hr-HR" sz="2000" dirty="0" err="1"/>
              <a:t>frontend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Java za </a:t>
            </a:r>
            <a:r>
              <a:rPr lang="hr-HR" sz="2000" dirty="0" err="1"/>
              <a:t>backend</a:t>
            </a: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1918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hr-HR" sz="3000" dirty="0" err="1"/>
              <a:t>Vodopadni</a:t>
            </a:r>
            <a:r>
              <a:rPr lang="hr-HR" sz="3000" dirty="0"/>
              <a:t> model razvoja 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imali smo odvojene faze razvoja, analiza, oblikovanje i testiranje 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ali ne u potpunosti, održavanje i testiranje se malo preklapalo s oblikovanjem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zahtjevi se nisu </a:t>
            </a:r>
            <a:r>
              <a:rPr lang="hr-HR" sz="2600" dirty="0" err="1"/>
              <a:t>mjenjali</a:t>
            </a:r>
            <a:r>
              <a:rPr lang="hr-HR" sz="2600" dirty="0"/>
              <a:t> tokom rada</a:t>
            </a:r>
          </a:p>
          <a:p>
            <a:pPr>
              <a:lnSpc>
                <a:spcPct val="100000"/>
              </a:lnSpc>
            </a:pPr>
            <a:r>
              <a:rPr lang="hr-HR" sz="3000" dirty="0"/>
              <a:t>Unificirani proces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iterativan razvoj jer smo razvijali funkcionalnosti dva puta u dva ciklusa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koristili smo vizualno modeliranje i obrasce uporabe, kontrolne točke</a:t>
            </a:r>
          </a:p>
          <a:p>
            <a:pPr marL="0" indent="0">
              <a:buNone/>
            </a:pPr>
            <a:r>
              <a:rPr lang="hr-HR" sz="2200" dirty="0"/>
              <a:t>Sati rada: 			Luka </a:t>
            </a:r>
            <a:r>
              <a:rPr lang="hr-HR" sz="2200" dirty="0" err="1"/>
              <a:t>Grubišin</a:t>
            </a:r>
            <a:r>
              <a:rPr lang="hr-HR" sz="2200" dirty="0"/>
              <a:t> – 32 		</a:t>
            </a:r>
          </a:p>
          <a:p>
            <a:pPr marL="0" indent="0">
              <a:buNone/>
            </a:pPr>
            <a:r>
              <a:rPr lang="hr-HR" sz="2200" dirty="0" err="1"/>
              <a:t>Eloise</a:t>
            </a:r>
            <a:r>
              <a:rPr lang="hr-HR" sz="2200" dirty="0"/>
              <a:t> Habek – 41		Anabel Dautović – 34		</a:t>
            </a:r>
          </a:p>
          <a:p>
            <a:pPr marL="0" indent="0">
              <a:buNone/>
            </a:pPr>
            <a:r>
              <a:rPr lang="hr-HR" sz="2200" dirty="0"/>
              <a:t>Mateo Plavec – 47		Alan Đurđević – 40		</a:t>
            </a:r>
          </a:p>
          <a:p>
            <a:pPr marL="0" indent="0">
              <a:buNone/>
            </a:pPr>
            <a:r>
              <a:rPr lang="hr-HR" sz="2200" dirty="0"/>
              <a:t>Matej </a:t>
            </a:r>
            <a:r>
              <a:rPr lang="hr-HR" sz="2200" dirty="0" err="1"/>
              <a:t>Magat</a:t>
            </a:r>
            <a:r>
              <a:rPr lang="hr-HR" sz="2200" dirty="0"/>
              <a:t> – 42		Andrej Stanković - 28</a:t>
            </a:r>
          </a:p>
          <a:p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Crvena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469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CookedBooked Undercooked</vt:lpstr>
      <vt:lpstr>Sadržaj</vt:lpstr>
      <vt:lpstr>Članovi tima</vt:lpstr>
      <vt:lpstr>Opis zadatka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Email-ovi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Eloise Habek</cp:lastModifiedBy>
  <cp:revision>42</cp:revision>
  <dcterms:created xsi:type="dcterms:W3CDTF">2016-01-18T13:10:52Z</dcterms:created>
  <dcterms:modified xsi:type="dcterms:W3CDTF">2024-01-21T10:38:44Z</dcterms:modified>
</cp:coreProperties>
</file>