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95"/>
    <a:srgbClr val="FF452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B9537-9CF5-C04A-AF8A-C521F00DE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82A7F9-9CA1-D441-8824-2E7D6345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B931D-1E6F-584E-AFB3-09D86E95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2ECC3-4FFD-7545-B035-CED3A9EB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55D69-21E9-9142-A1AB-01935496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6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0EDD0-0D00-B642-8CA0-96C47F49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5186FD-EC74-4843-A3F4-C03F9873A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05D793-B4D3-8C4A-90C5-21C375BA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8527A-B6CF-6440-BAA3-E6010D8B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F5111-CF26-B04C-B092-BC6B37F9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49E25F-F0B4-354E-A7B9-97351FBC4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2F9F0-B9A3-4E4D-AB55-51E61838D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EAE45-5E4F-E841-A51A-69E1CF9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F46A74-8FB4-6C41-B35B-2C4C085C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8607E-4ABA-CC41-920A-245C4EE3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1F7D7-45A5-974A-9047-15C15A71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10B58-E59E-DA47-81CF-C15D29A7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05DB7-61DF-0E40-B3F8-3F211D4D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BD3C5-D861-5941-9F48-80BF8778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4BBA5-1E67-F24E-AB92-C4CF6A34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1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CC595-BB88-F346-9119-79B18842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9CE1B-876A-6141-B9D0-2218F863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BEECB-6700-DB4D-B701-E4EEFE76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09198-59CB-DE44-AEBB-A1AF5048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70892-C87B-5944-B810-EFCCF1C0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6DE82-20FE-3F45-8682-8627CDDC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E2873-6627-3244-87E9-8DC62F66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721B5C-B5D0-C243-A6A2-E6DEF41FB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9BF37-582E-0F4E-A301-2C41E700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39DF23-2DF7-8B40-BB63-679729E6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E7A2D3-0677-4D44-A727-8B92B82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245C7-7256-134B-BEA4-2CAF734C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2880F-3868-3642-A6B9-D5F19F4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FFF952-91D5-504C-878B-3E7A092D5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C15F78-7F0A-0D46-AC7F-3DE89209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51B8F4-20B4-7C45-82D9-8BD064F8E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309AE6-A455-7148-B2D1-D9CA26BD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A577CF-6E9E-C249-9026-03A6071A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E85AEC-19FB-7E41-A84C-B4EC7067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0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83AA1-043B-504E-BFA2-BEA48585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D3C838-95D6-1B45-A3DD-F751A19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CBF9D2-D997-984E-9D0C-295AA889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B0B70-B18E-AA48-A6AC-16931E09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CF1773-2103-0545-9F20-95873DE3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D15CDA-8B78-EA4A-ACA1-0F754C34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1055B-7735-1846-BC02-07D2FAAD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1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23017-7675-5842-BECC-6BC0F719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14A72-80FC-9D4B-A060-B0854933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5E7C6A-B502-EA49-BA6C-E25C3EC9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7750C8-CD2C-BF4A-8C1C-990DA8A1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AB9FE-85A0-E647-A4D5-D0AFE8D1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F4D149-CADC-AF4C-B7CD-4C178134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DCC76-1F21-4248-AE37-D12536F5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9FC910-2FB5-6043-AED4-3ADE1484F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72EE4-0FBC-A848-81A2-EDF621399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245F67-1042-BE45-A981-79DABF56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34D9C3-F2D4-E94F-9C03-DFE36C08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99622-F4BD-8D4C-97C7-86EC4756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2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72CB5E-0417-3842-BE2F-A1419268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885CE2-4F9B-3C48-8154-01A05D8E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724B1E-C33C-C64C-B56E-D677ED99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70F8-CB70-C14F-80E5-E794AD08439A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BA9F4-FF13-C34C-A94C-E019C6F01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B78D9-66EA-CC42-A2FD-7B35C9C40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646B-4B31-214F-A9EC-5B6D9E6F90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3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1DC1D24F-9522-B74D-B645-60A20BFEC718}"/>
              </a:ext>
            </a:extLst>
          </p:cNvPr>
          <p:cNvSpPr/>
          <p:nvPr/>
        </p:nvSpPr>
        <p:spPr>
          <a:xfrm>
            <a:off x="4600574" y="771530"/>
            <a:ext cx="1843088" cy="8286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Login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4C36AF21-6F59-3141-9188-CEFF6AD0FC8C}"/>
              </a:ext>
            </a:extLst>
          </p:cNvPr>
          <p:cNvSpPr/>
          <p:nvPr/>
        </p:nvSpPr>
        <p:spPr>
          <a:xfrm>
            <a:off x="7038977" y="5048245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Calendar Coach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8306E246-A81F-4D42-9083-89698E6EDABC}"/>
              </a:ext>
            </a:extLst>
          </p:cNvPr>
          <p:cNvSpPr/>
          <p:nvPr/>
        </p:nvSpPr>
        <p:spPr>
          <a:xfrm>
            <a:off x="7038977" y="3438525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Home Coach</a:t>
            </a:r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FA040279-1A94-EE49-9044-26A522554D1F}"/>
              </a:ext>
            </a:extLst>
          </p:cNvPr>
          <p:cNvSpPr/>
          <p:nvPr/>
        </p:nvSpPr>
        <p:spPr>
          <a:xfrm>
            <a:off x="2228848" y="4919660"/>
            <a:ext cx="1843088" cy="8286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Calendar Player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95DA57FC-82FE-3747-84FE-F308FA799959}"/>
              </a:ext>
            </a:extLst>
          </p:cNvPr>
          <p:cNvSpPr/>
          <p:nvPr/>
        </p:nvSpPr>
        <p:spPr>
          <a:xfrm>
            <a:off x="2228848" y="3438526"/>
            <a:ext cx="1843088" cy="82867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Home Player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4AB4E034-90F4-3C44-924D-01E4D2C4DFB9}"/>
              </a:ext>
            </a:extLst>
          </p:cNvPr>
          <p:cNvSpPr/>
          <p:nvPr/>
        </p:nvSpPr>
        <p:spPr>
          <a:xfrm>
            <a:off x="4600574" y="2381249"/>
            <a:ext cx="1843088" cy="8286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Chat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30FE802-722C-094F-AA39-B957E685882C}"/>
              </a:ext>
            </a:extLst>
          </p:cNvPr>
          <p:cNvSpPr txBox="1"/>
          <p:nvPr/>
        </p:nvSpPr>
        <p:spPr>
          <a:xfrm>
            <a:off x="4717342" y="180606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Login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44F9B7-FD36-D847-A485-BA5A7921FD7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522118" y="1600205"/>
            <a:ext cx="0" cy="781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7A0C6D2-A0B6-BF4F-9E4B-37D91123DE86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6443662" y="2795587"/>
            <a:ext cx="1516859" cy="6429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E8DC6C9-5EC6-5D42-BB6E-AD9526685E09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flipV="1">
            <a:off x="3150392" y="2795587"/>
            <a:ext cx="1450182" cy="6429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616FD90-CD79-8348-ABE3-BD69076D379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150392" y="4267201"/>
            <a:ext cx="0" cy="6524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77B468D-5A9A-594D-AD2D-9A328C1A1B28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4071936" y="3209924"/>
            <a:ext cx="1450182" cy="21240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9D342EC-6C21-E241-A3D1-12C5F4008470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960521" y="4267200"/>
            <a:ext cx="0" cy="7810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87ED9F1-2DE9-9E49-AD4A-886F9AB28545}"/>
              </a:ext>
            </a:extLst>
          </p:cNvPr>
          <p:cNvCxnSpPr>
            <a:stCxn id="7" idx="1"/>
            <a:endCxn id="11" idx="2"/>
          </p:cNvCxnSpPr>
          <p:nvPr/>
        </p:nvCxnSpPr>
        <p:spPr>
          <a:xfrm flipH="1" flipV="1">
            <a:off x="5522118" y="3209924"/>
            <a:ext cx="1516859" cy="22526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stealth" w="lg" len="lg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à coins arrondis 61">
            <a:extLst>
              <a:ext uri="{FF2B5EF4-FFF2-40B4-BE49-F238E27FC236}">
                <a16:creationId xmlns:a16="http://schemas.microsoft.com/office/drawing/2014/main" id="{22B9469A-1232-0048-9201-683D8169A00D}"/>
              </a:ext>
            </a:extLst>
          </p:cNvPr>
          <p:cNvSpPr/>
          <p:nvPr/>
        </p:nvSpPr>
        <p:spPr>
          <a:xfrm>
            <a:off x="385760" y="2381249"/>
            <a:ext cx="1843088" cy="828675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New Registration</a:t>
            </a:r>
          </a:p>
        </p:txBody>
      </p:sp>
      <p:sp>
        <p:nvSpPr>
          <p:cNvPr id="63" name="Rectangle à coins arrondis 62">
            <a:extLst>
              <a:ext uri="{FF2B5EF4-FFF2-40B4-BE49-F238E27FC236}">
                <a16:creationId xmlns:a16="http://schemas.microsoft.com/office/drawing/2014/main" id="{D170318D-28B8-B44C-A6F3-11CD22E30F15}"/>
              </a:ext>
            </a:extLst>
          </p:cNvPr>
          <p:cNvSpPr/>
          <p:nvPr/>
        </p:nvSpPr>
        <p:spPr>
          <a:xfrm>
            <a:off x="9634548" y="3438524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Add Event</a:t>
            </a:r>
          </a:p>
        </p:txBody>
      </p:sp>
      <p:sp>
        <p:nvSpPr>
          <p:cNvPr id="64" name="Rectangle à coins arrondis 63">
            <a:extLst>
              <a:ext uri="{FF2B5EF4-FFF2-40B4-BE49-F238E27FC236}">
                <a16:creationId xmlns:a16="http://schemas.microsoft.com/office/drawing/2014/main" id="{C707BD70-5993-354A-9B09-EC6F82E06EAC}"/>
              </a:ext>
            </a:extLst>
          </p:cNvPr>
          <p:cNvSpPr/>
          <p:nvPr/>
        </p:nvSpPr>
        <p:spPr>
          <a:xfrm>
            <a:off x="9634548" y="5038717"/>
            <a:ext cx="1843088" cy="8286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Modify Event</a:t>
            </a:r>
          </a:p>
        </p:txBody>
      </p:sp>
      <p:cxnSp>
        <p:nvCxnSpPr>
          <p:cNvPr id="66" name="Connecteur en angle 65">
            <a:extLst>
              <a:ext uri="{FF2B5EF4-FFF2-40B4-BE49-F238E27FC236}">
                <a16:creationId xmlns:a16="http://schemas.microsoft.com/office/drawing/2014/main" id="{BFAD75C2-B91D-4A4D-8AC9-077D5F8B4A53}"/>
              </a:ext>
            </a:extLst>
          </p:cNvPr>
          <p:cNvCxnSpPr>
            <a:stCxn id="62" idx="2"/>
            <a:endCxn id="10" idx="1"/>
          </p:cNvCxnSpPr>
          <p:nvPr/>
        </p:nvCxnSpPr>
        <p:spPr>
          <a:xfrm rot="16200000" flipH="1">
            <a:off x="1446606" y="3070622"/>
            <a:ext cx="642940" cy="9215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AE4C279-B9C3-EA45-A544-324F808DD754}"/>
              </a:ext>
            </a:extLst>
          </p:cNvPr>
          <p:cNvCxnSpPr>
            <a:stCxn id="8" idx="3"/>
            <a:endCxn id="63" idx="1"/>
          </p:cNvCxnSpPr>
          <p:nvPr/>
        </p:nvCxnSpPr>
        <p:spPr>
          <a:xfrm flipV="1">
            <a:off x="8882065" y="3852862"/>
            <a:ext cx="7524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64AC57-FBD2-CB4E-8E9B-60718BAE815C}"/>
              </a:ext>
            </a:extLst>
          </p:cNvPr>
          <p:cNvCxnSpPr>
            <a:stCxn id="7" idx="3"/>
            <a:endCxn id="64" idx="1"/>
          </p:cNvCxnSpPr>
          <p:nvPr/>
        </p:nvCxnSpPr>
        <p:spPr>
          <a:xfrm flipV="1">
            <a:off x="8882065" y="5453055"/>
            <a:ext cx="752483" cy="9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FC14254E-1506-0C4B-9C91-12329D7BDC74}"/>
              </a:ext>
            </a:extLst>
          </p:cNvPr>
          <p:cNvSpPr txBox="1"/>
          <p:nvPr/>
        </p:nvSpPr>
        <p:spPr>
          <a:xfrm>
            <a:off x="1307304" y="3256535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New</a:t>
            </a:r>
          </a:p>
          <a:p>
            <a:r>
              <a:rPr lang="en-GB"/>
              <a:t>Login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1C6EBEB-9327-3C4E-AF04-0D3915DE1388}"/>
              </a:ext>
            </a:extLst>
          </p:cNvPr>
          <p:cNvSpPr txBox="1"/>
          <p:nvPr/>
        </p:nvSpPr>
        <p:spPr>
          <a:xfrm>
            <a:off x="8910641" y="3206530"/>
            <a:ext cx="70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Add</a:t>
            </a:r>
          </a:p>
          <a:p>
            <a:r>
              <a:rPr lang="en-GB"/>
              <a:t>Event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632F1FD-18EC-4745-B5F7-E97FBA014ECF}"/>
              </a:ext>
            </a:extLst>
          </p:cNvPr>
          <p:cNvSpPr txBox="1"/>
          <p:nvPr/>
        </p:nvSpPr>
        <p:spPr>
          <a:xfrm>
            <a:off x="8893706" y="4816249"/>
            <a:ext cx="748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Modif</a:t>
            </a:r>
          </a:p>
          <a:p>
            <a:pPr algn="ctr"/>
            <a:r>
              <a:rPr lang="en-GB"/>
              <a:t>Event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A2E1B3DE-91A8-5B4E-9335-C0B704311491}"/>
              </a:ext>
            </a:extLst>
          </p:cNvPr>
          <p:cNvGrpSpPr/>
          <p:nvPr/>
        </p:nvGrpSpPr>
        <p:grpSpPr>
          <a:xfrm>
            <a:off x="8059728" y="353801"/>
            <a:ext cx="3056717" cy="2271716"/>
            <a:chOff x="7786688" y="385763"/>
            <a:chExt cx="3056717" cy="2271716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6E60C42-8F73-9F45-BB2C-2336F2C71094}"/>
                </a:ext>
              </a:extLst>
            </p:cNvPr>
            <p:cNvSpPr txBox="1"/>
            <p:nvPr/>
          </p:nvSpPr>
          <p:spPr>
            <a:xfrm>
              <a:off x="8536107" y="2288147"/>
              <a:ext cx="230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Bottom Navigation Bar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89C08580-9C38-1445-87FF-931E9ED69780}"/>
                </a:ext>
              </a:extLst>
            </p:cNvPr>
            <p:cNvSpPr txBox="1"/>
            <p:nvPr/>
          </p:nvSpPr>
          <p:spPr>
            <a:xfrm>
              <a:off x="8512192" y="1183726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Activity Coach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2EE96DA0-2A89-9245-915C-388CBC7BEEE9}"/>
                </a:ext>
              </a:extLst>
            </p:cNvPr>
            <p:cNvSpPr txBox="1"/>
            <p:nvPr/>
          </p:nvSpPr>
          <p:spPr>
            <a:xfrm>
              <a:off x="8536107" y="1782246"/>
              <a:ext cx="1511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Activity Player</a:t>
              </a:r>
            </a:p>
          </p:txBody>
        </p:sp>
        <p:sp>
          <p:nvSpPr>
            <p:cNvPr id="77" name="Rectangle à coins arrondis 76">
              <a:extLst>
                <a:ext uri="{FF2B5EF4-FFF2-40B4-BE49-F238E27FC236}">
                  <a16:creationId xmlns:a16="http://schemas.microsoft.com/office/drawing/2014/main" id="{5DB981F9-E9E3-8043-99AB-2D3BB305BA0A}"/>
                </a:ext>
              </a:extLst>
            </p:cNvPr>
            <p:cNvSpPr/>
            <p:nvPr/>
          </p:nvSpPr>
          <p:spPr>
            <a:xfrm>
              <a:off x="7960519" y="1183726"/>
              <a:ext cx="440529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à coins arrondis 77">
              <a:extLst>
                <a:ext uri="{FF2B5EF4-FFF2-40B4-BE49-F238E27FC236}">
                  <a16:creationId xmlns:a16="http://schemas.microsoft.com/office/drawing/2014/main" id="{376C9A01-E4D5-EE45-9737-2C3CB8421988}"/>
                </a:ext>
              </a:extLst>
            </p:cNvPr>
            <p:cNvSpPr/>
            <p:nvPr/>
          </p:nvSpPr>
          <p:spPr>
            <a:xfrm>
              <a:off x="7960520" y="1782246"/>
              <a:ext cx="440529" cy="3693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à coins arrondis 78">
              <a:extLst>
                <a:ext uri="{FF2B5EF4-FFF2-40B4-BE49-F238E27FC236}">
                  <a16:creationId xmlns:a16="http://schemas.microsoft.com/office/drawing/2014/main" id="{A7B843AD-CD28-944C-BC81-BBC5B7A4DE93}"/>
                </a:ext>
              </a:extLst>
            </p:cNvPr>
            <p:cNvSpPr/>
            <p:nvPr/>
          </p:nvSpPr>
          <p:spPr>
            <a:xfrm>
              <a:off x="7960517" y="591336"/>
              <a:ext cx="440529" cy="3693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8537C3CA-E75A-CE4E-9404-64F2337FA39A}"/>
                </a:ext>
              </a:extLst>
            </p:cNvPr>
            <p:cNvSpPr txBox="1"/>
            <p:nvPr/>
          </p:nvSpPr>
          <p:spPr>
            <a:xfrm>
              <a:off x="8536107" y="591336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Common Activity</a:t>
              </a:r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FE21FBC5-3DE3-A44A-9708-FEE68C94666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517" y="2498767"/>
              <a:ext cx="440529" cy="0"/>
            </a:xfrm>
            <a:prstGeom prst="straightConnector1">
              <a:avLst/>
            </a:prstGeom>
            <a:ln>
              <a:prstDash val="dash"/>
              <a:headEnd type="stealth" w="lg" len="lg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A06A66A-8A6A-6E4A-A4CB-9D2D3A5FA7A9}"/>
                </a:ext>
              </a:extLst>
            </p:cNvPr>
            <p:cNvSpPr/>
            <p:nvPr/>
          </p:nvSpPr>
          <p:spPr>
            <a:xfrm>
              <a:off x="7786688" y="385763"/>
              <a:ext cx="3056717" cy="2271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350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Macintosh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Eloïse JULIEN</dc:creator>
  <cp:lastModifiedBy>Eloïse JULIEN</cp:lastModifiedBy>
  <cp:revision>6</cp:revision>
  <cp:lastPrinted>2018-11-27T23:29:34Z</cp:lastPrinted>
  <dcterms:created xsi:type="dcterms:W3CDTF">2018-10-14T18:58:30Z</dcterms:created>
  <dcterms:modified xsi:type="dcterms:W3CDTF">2018-11-27T23:29:39Z</dcterms:modified>
</cp:coreProperties>
</file>