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B9537-9CF5-C04A-AF8A-C521F00D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82A7F9-9CA1-D441-8824-2E7D6345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B931D-1E6F-584E-AFB3-09D86E95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2ECC3-4FFD-7545-B035-CED3A9EB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55D69-21E9-9142-A1AB-01935496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0EDD0-0D00-B642-8CA0-96C47F4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5186FD-EC74-4843-A3F4-C03F9873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5D793-B4D3-8C4A-90C5-21C375BA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8527A-B6CF-6440-BAA3-E6010D8B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F5111-CF26-B04C-B092-BC6B37F9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49E25F-F0B4-354E-A7B9-97351FBC4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2F9F0-B9A3-4E4D-AB55-51E61838D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EAE45-5E4F-E841-A51A-69E1CF9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46A74-8FB4-6C41-B35B-2C4C085C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8607E-4ABA-CC41-920A-245C4EE3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1F7D7-45A5-974A-9047-15C15A71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10B58-E59E-DA47-81CF-C15D29A7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05DB7-61DF-0E40-B3F8-3F211D4D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BD3C5-D861-5941-9F48-80BF8778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4BBA5-1E67-F24E-AB92-C4CF6A34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CC595-BB88-F346-9119-79B18842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9CE1B-876A-6141-B9D0-2218F863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BEECB-6700-DB4D-B701-E4EEFE76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09198-59CB-DE44-AEBB-A1AF5048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70892-C87B-5944-B810-EFCCF1C0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6DE82-20FE-3F45-8682-8627CDDC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E2873-6627-3244-87E9-8DC62F66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21B5C-B5D0-C243-A6A2-E6DEF41F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9BF37-582E-0F4E-A301-2C41E700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39DF23-2DF7-8B40-BB63-679729E6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7A2D3-0677-4D44-A727-8B92B82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245C7-7256-134B-BEA4-2CAF734C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2880F-3868-3642-A6B9-D5F19F4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FFF952-91D5-504C-878B-3E7A092D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C15F78-7F0A-0D46-AC7F-3DE89209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51B8F4-20B4-7C45-82D9-8BD064F8E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309AE6-A455-7148-B2D1-D9CA26B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A577CF-6E9E-C249-9026-03A6071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85AEC-19FB-7E41-A84C-B4EC7067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83AA1-043B-504E-BFA2-BEA48585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D3C838-95D6-1B45-A3DD-F751A19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CBF9D2-D997-984E-9D0C-295AA889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B0B70-B18E-AA48-A6AC-16931E09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CF1773-2103-0545-9F20-95873DE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D15CDA-8B78-EA4A-ACA1-0F754C34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1055B-7735-1846-BC02-07D2FAAD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1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3017-7675-5842-BECC-6BC0F719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14A72-80FC-9D4B-A060-B0854933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5E7C6A-B502-EA49-BA6C-E25C3EC9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7750C8-CD2C-BF4A-8C1C-990DA8A1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AB9FE-85A0-E647-A4D5-D0AFE8D1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F4D149-CADC-AF4C-B7CD-4C178134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DCC76-1F21-4248-AE37-D12536F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9FC910-2FB5-6043-AED4-3ADE1484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72EE4-0FBC-A848-81A2-EDF62139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245F67-1042-BE45-A981-79DABF56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34D9C3-F2D4-E94F-9C03-DFE36C08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99622-F4BD-8D4C-97C7-86EC4756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72CB5E-0417-3842-BE2F-A141926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885CE2-4F9B-3C48-8154-01A05D8E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24B1E-C33C-C64C-B56E-D677ED99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70F8-CB70-C14F-80E5-E794AD08439A}" type="datetimeFigureOut">
              <a:rPr lang="fr-FR" smtClean="0"/>
              <a:t>14/10/2018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BA9F4-FF13-C34C-A94C-E019C6F01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B78D9-66EA-CC42-A2FD-7B35C9C40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3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1DC1D24F-9522-B74D-B645-60A20BFEC718}"/>
              </a:ext>
            </a:extLst>
          </p:cNvPr>
          <p:cNvSpPr/>
          <p:nvPr/>
        </p:nvSpPr>
        <p:spPr>
          <a:xfrm>
            <a:off x="1957390" y="1185868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Login Player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05445D3A-ED1E-CA4C-A970-F156FAE4F7C2}"/>
              </a:ext>
            </a:extLst>
          </p:cNvPr>
          <p:cNvSpPr/>
          <p:nvPr/>
        </p:nvSpPr>
        <p:spPr>
          <a:xfrm>
            <a:off x="8253419" y="1185868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Login Coach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4C36AF21-6F59-3141-9188-CEFF6AD0FC8C}"/>
              </a:ext>
            </a:extLst>
          </p:cNvPr>
          <p:cNvSpPr/>
          <p:nvPr/>
        </p:nvSpPr>
        <p:spPr>
          <a:xfrm>
            <a:off x="6410331" y="4405311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Calendar</a:t>
            </a:r>
            <a:r>
              <a:rPr lang="fr-FR" dirty="0"/>
              <a:t> Coach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8306E246-A81F-4D42-9083-89698E6EDABC}"/>
              </a:ext>
            </a:extLst>
          </p:cNvPr>
          <p:cNvSpPr/>
          <p:nvPr/>
        </p:nvSpPr>
        <p:spPr>
          <a:xfrm>
            <a:off x="8253419" y="2795591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Home Coach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FA040279-1A94-EE49-9044-26A522554D1F}"/>
              </a:ext>
            </a:extLst>
          </p:cNvPr>
          <p:cNvSpPr/>
          <p:nvPr/>
        </p:nvSpPr>
        <p:spPr>
          <a:xfrm>
            <a:off x="3962402" y="4405313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Calendar</a:t>
            </a:r>
            <a:r>
              <a:rPr lang="fr-FR" dirty="0"/>
              <a:t> Player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95DA57FC-82FE-3747-84FE-F308FA799959}"/>
              </a:ext>
            </a:extLst>
          </p:cNvPr>
          <p:cNvSpPr/>
          <p:nvPr/>
        </p:nvSpPr>
        <p:spPr>
          <a:xfrm>
            <a:off x="1957390" y="2795592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Home Player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4AB4E034-90F4-3C44-924D-01E4D2C4DFB9}"/>
              </a:ext>
            </a:extLst>
          </p:cNvPr>
          <p:cNvSpPr/>
          <p:nvPr/>
        </p:nvSpPr>
        <p:spPr>
          <a:xfrm>
            <a:off x="114302" y="4405312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Chat Player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A62231B9-A487-294A-97D9-F2F1B2FEF482}"/>
              </a:ext>
            </a:extLst>
          </p:cNvPr>
          <p:cNvSpPr/>
          <p:nvPr/>
        </p:nvSpPr>
        <p:spPr>
          <a:xfrm>
            <a:off x="10096507" y="4405311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Chat Coach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42D0BCA-CB51-F342-ADAA-27A404045E8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78934" y="2014543"/>
            <a:ext cx="0" cy="781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23D093-99B9-FF41-BBD6-D3962B05301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035846" y="3624267"/>
            <a:ext cx="1843088" cy="7810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9D57D3-A4A5-EB47-9BDF-420162EA36D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2878934" y="3624267"/>
            <a:ext cx="2005012" cy="7810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118DB84-2C94-C446-88B8-C06E744413B2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957390" y="4819650"/>
            <a:ext cx="2005012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38A1001-F4B9-7D4C-87C3-C0008CF29E4A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7331875" y="3624266"/>
            <a:ext cx="1843088" cy="7810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FAC08A0-82AB-4B4B-B7B5-999A97FC410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9174963" y="3624266"/>
            <a:ext cx="1843088" cy="7810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F9D7388-25F6-C14B-ACCE-8284989312E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8253419" y="4819649"/>
            <a:ext cx="18430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33362FD-A050-0D43-98B5-4FC2D6F4537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174963" y="2014543"/>
            <a:ext cx="0" cy="78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30FE802-722C-094F-AA39-B957E685882C}"/>
              </a:ext>
            </a:extLst>
          </p:cNvPr>
          <p:cNvSpPr txBox="1"/>
          <p:nvPr/>
        </p:nvSpPr>
        <p:spPr>
          <a:xfrm>
            <a:off x="2878934" y="219658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A68C69-FA35-3844-B8DB-C48C9ABDCCFA}"/>
              </a:ext>
            </a:extLst>
          </p:cNvPr>
          <p:cNvSpPr txBox="1"/>
          <p:nvPr/>
        </p:nvSpPr>
        <p:spPr>
          <a:xfrm>
            <a:off x="9170031" y="219658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Login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760F55B-A933-0D46-92D7-DA1CC850D43A}"/>
              </a:ext>
            </a:extLst>
          </p:cNvPr>
          <p:cNvSpPr txBox="1"/>
          <p:nvPr/>
        </p:nvSpPr>
        <p:spPr>
          <a:xfrm>
            <a:off x="2451000" y="4083610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ToolBar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6E60C42-8F73-9F45-BB2C-2336F2C71094}"/>
              </a:ext>
            </a:extLst>
          </p:cNvPr>
          <p:cNvSpPr txBox="1"/>
          <p:nvPr/>
        </p:nvSpPr>
        <p:spPr>
          <a:xfrm>
            <a:off x="8731304" y="4047887"/>
            <a:ext cx="88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ToolBar</a:t>
            </a:r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154912C-0939-DC4A-9AF0-92998647F9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00478" y="1600206"/>
            <a:ext cx="4452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8C9E240-96B5-1E40-97A7-D54DE43FFB3A}"/>
              </a:ext>
            </a:extLst>
          </p:cNvPr>
          <p:cNvSpPr txBox="1"/>
          <p:nvPr/>
        </p:nvSpPr>
        <p:spPr>
          <a:xfrm>
            <a:off x="5314606" y="1253377"/>
            <a:ext cx="142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Player/Coach</a:t>
            </a:r>
          </a:p>
        </p:txBody>
      </p:sp>
    </p:spTree>
    <p:extLst>
      <p:ext uri="{BB962C8B-B14F-4D97-AF65-F5344CB8AC3E}">
        <p14:creationId xmlns:p14="http://schemas.microsoft.com/office/powerpoint/2010/main" val="47350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Eloïse JULIEN</dc:creator>
  <cp:lastModifiedBy>Eloïse JULIEN</cp:lastModifiedBy>
  <cp:revision>2</cp:revision>
  <dcterms:created xsi:type="dcterms:W3CDTF">2018-10-14T18:58:30Z</dcterms:created>
  <dcterms:modified xsi:type="dcterms:W3CDTF">2018-10-14T19:12:18Z</dcterms:modified>
</cp:coreProperties>
</file>