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4CCE3-F57C-3863-A9EA-C4EF6800F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F23BBA-8F0A-A9AA-0AB4-9A472D1F6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CAE4E-D991-6001-6E44-78916465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36887-6325-5D9A-3765-F27100D9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AC906-81D5-1CE0-8FB0-23FC772A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7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70A32-23BF-B0A4-D909-E7E3E999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CA5BEA-F8E0-056C-2CB7-C0018ABC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D9A5E8-EF9C-176E-8AD8-551C942A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8A372-4548-087A-CB73-BD5CB09D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B3261-87ED-C83E-0E54-7B82D02F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41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417208-96C9-D4F2-FD3F-43FD4B268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1E83C8-DD82-98EE-3538-195AB2ED0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9A46B4-9DB9-0A14-9F45-0BFC9211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5F498-425C-1766-C609-52415C42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30CD6-774C-5686-8E7B-E4B06C2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2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36B1E-7E55-F8A6-0607-2CD7A59A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F9DA92-8EEE-401B-86FD-A082E08B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61078C-8029-AC53-B29A-1FAABAE6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EFF07-C7C2-2D14-B828-CC1D2F9E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17B80A-D0F5-6147-B852-AFB14522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AEEF-4026-8A16-B084-F9782570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4B59C-FE1A-FCC2-0FF2-ED9298FB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A3BDD-43DB-8E49-A31D-05E72597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D61D1-8368-506A-2769-9A294A5B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97800-2BDF-DA9F-4192-DE6C8497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B8303-71C9-4D56-BEFC-81CCA569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D2A86-C474-6B20-805E-95CD541A1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62F7FD-09A5-7ED3-6F41-6A147BB46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2F7965-642E-5F2F-0FD5-5E8956F9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7A914F-6482-9497-7525-A0E3B936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EACCA-BE70-5DFD-C358-B19487F3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9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391A4-D356-EF4D-19DA-AD5F1E06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5EB68-26F2-4CDA-315F-61AA4875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F4A66-F57D-A319-6985-43DDF5C1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3337AE-27D5-7BE2-41CF-24A75E29C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015C06-A540-809B-B984-82354F68A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06ACCA-D89F-F2F0-CDD4-B08A64C0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186BC3-BF6E-0651-E071-9902A76B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E07AF7-CE66-86E8-135D-8D7DE67C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9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F0C2C-D727-6B21-7994-B0D132A3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6596A8-26CF-6347-CD49-06832360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DAA840-1B30-1AF7-3877-7DF684B9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D1FC76-D0A6-7D3A-5EE5-76E04E2F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36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C52DC6-0E6C-5DCA-F34B-885158F8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72479C-531F-0B71-F2CB-7C6CC73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A165B-B89F-F606-2E8E-3A5B3B55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14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03BBA-A887-A3E1-38FA-DC1ECEE0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CAC04-528A-B33B-4BFC-E5A0A812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617763-5DE0-7C54-AF8C-43969965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C49305-547B-FFCC-3863-60DA65FC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DBA83-2F32-B627-8269-1DE88FDA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318EE-673D-7B28-EFC5-FC7816FD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8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6121-524A-C7D3-F1EE-B18A6ED8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C12222-9A3D-CDB7-35F5-BB3B96E06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9DFB86-D842-789A-0DF6-8866E8A7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66151-DD6D-6165-5EBB-663D6C94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6CCC0-251E-811F-8497-8CC225E7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7D8BEC-23A7-E739-7154-B0699DAD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AD0F46-3C9F-67FE-6C96-7F03B6A2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8CB658-FDFD-EFA2-8967-1E0CD8F5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E78384-A33F-189C-826F-000C0A7A4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DA1D-E452-4A4A-9939-91844ABEA4EA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89D67-AD0E-B819-B0C8-921B8E9F4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B47302-A97B-AD64-3AC1-14B391084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1E47-2B73-4FAB-B3AE-B7567728A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6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Image 145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9AE306BB-A2B0-2452-40ED-47F7164044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3" y="1918097"/>
            <a:ext cx="5372100" cy="3021806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0086F447-27F9-75D4-0AE2-C9F2F3A5C260}"/>
              </a:ext>
            </a:extLst>
          </p:cNvPr>
          <p:cNvGrpSpPr/>
          <p:nvPr/>
        </p:nvGrpSpPr>
        <p:grpSpPr>
          <a:xfrm>
            <a:off x="643466" y="1053667"/>
            <a:ext cx="5372096" cy="4750666"/>
            <a:chOff x="4204779" y="0"/>
            <a:chExt cx="8328738" cy="7365286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462C977-8A3F-8DF4-2C1A-F9419629514C}"/>
                </a:ext>
              </a:extLst>
            </p:cNvPr>
            <p:cNvGrpSpPr/>
            <p:nvPr/>
          </p:nvGrpSpPr>
          <p:grpSpPr>
            <a:xfrm>
              <a:off x="7636529" y="737211"/>
              <a:ext cx="2298849" cy="2014249"/>
              <a:chOff x="9155018" y="25573"/>
              <a:chExt cx="2298849" cy="2014249"/>
            </a:xfrm>
            <a:grpFill/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11D99B35-8277-5B4B-52C6-EF90AAA29415}"/>
                  </a:ext>
                </a:extLst>
              </p:cNvPr>
              <p:cNvGrpSpPr/>
              <p:nvPr/>
            </p:nvGrpSpPr>
            <p:grpSpPr>
              <a:xfrm>
                <a:off x="9155018" y="25573"/>
                <a:ext cx="1408320" cy="1266938"/>
                <a:chOff x="9155018" y="25573"/>
                <a:chExt cx="1408320" cy="1266938"/>
              </a:xfrm>
              <a:grpFill/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3AB55710-1401-3554-4126-6C8FA5497687}"/>
                    </a:ext>
                  </a:extLst>
                </p:cNvPr>
                <p:cNvSpPr/>
                <p:nvPr/>
              </p:nvSpPr>
              <p:spPr>
                <a:xfrm>
                  <a:off x="9155018" y="389129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3ACC78E1-5D08-6BA2-4E3A-101B137CFF2F}"/>
                    </a:ext>
                  </a:extLst>
                </p:cNvPr>
                <p:cNvSpPr/>
                <p:nvPr/>
              </p:nvSpPr>
              <p:spPr>
                <a:xfrm>
                  <a:off x="9590183" y="752685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E846C47E-C242-6BAF-8317-DE8C42CC29D5}"/>
                    </a:ext>
                  </a:extLst>
                </p:cNvPr>
                <p:cNvSpPr/>
                <p:nvPr/>
              </p:nvSpPr>
              <p:spPr>
                <a:xfrm>
                  <a:off x="9595692" y="25573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40F24E7-0BA8-F68A-895C-41F92791C4B9}"/>
                    </a:ext>
                  </a:extLst>
                </p:cNvPr>
                <p:cNvSpPr/>
                <p:nvPr/>
              </p:nvSpPr>
              <p:spPr>
                <a:xfrm>
                  <a:off x="10023511" y="398308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58BD2972-AB40-724D-BE8D-F4D7BDABBC1A}"/>
                  </a:ext>
                </a:extLst>
              </p:cNvPr>
              <p:cNvGrpSpPr/>
              <p:nvPr/>
            </p:nvGrpSpPr>
            <p:grpSpPr>
              <a:xfrm>
                <a:off x="10045547" y="772884"/>
                <a:ext cx="1408320" cy="1266938"/>
                <a:chOff x="9155018" y="25573"/>
                <a:chExt cx="1408320" cy="1266938"/>
              </a:xfrm>
              <a:grpFill/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41F51ACA-EB64-8CBE-448C-8DE799184B42}"/>
                    </a:ext>
                  </a:extLst>
                </p:cNvPr>
                <p:cNvSpPr/>
                <p:nvPr/>
              </p:nvSpPr>
              <p:spPr>
                <a:xfrm>
                  <a:off x="9155018" y="389129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CCF44B2E-8553-85C0-D5E9-31FFD89EA007}"/>
                    </a:ext>
                  </a:extLst>
                </p:cNvPr>
                <p:cNvSpPr/>
                <p:nvPr/>
              </p:nvSpPr>
              <p:spPr>
                <a:xfrm>
                  <a:off x="9590183" y="752685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29D0794F-6401-E679-AC5B-18080F26AE08}"/>
                    </a:ext>
                  </a:extLst>
                </p:cNvPr>
                <p:cNvSpPr/>
                <p:nvPr/>
              </p:nvSpPr>
              <p:spPr>
                <a:xfrm>
                  <a:off x="9595692" y="25573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19B04AFE-30D0-FBA4-4980-5ADEB56B7EC1}"/>
                    </a:ext>
                  </a:extLst>
                </p:cNvPr>
                <p:cNvSpPr/>
                <p:nvPr/>
              </p:nvSpPr>
              <p:spPr>
                <a:xfrm>
                  <a:off x="10023511" y="398308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11A415C6-6EC8-28FC-2701-3ED20E511580}"/>
                </a:ext>
              </a:extLst>
            </p:cNvPr>
            <p:cNvGrpSpPr/>
            <p:nvPr/>
          </p:nvGrpSpPr>
          <p:grpSpPr>
            <a:xfrm>
              <a:off x="6808427" y="0"/>
              <a:ext cx="5725090" cy="5084014"/>
              <a:chOff x="7458423" y="25573"/>
              <a:chExt cx="5725090" cy="5084014"/>
            </a:xfrm>
            <a:grpFill/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287E00FB-C7EF-580F-CBED-EB20A7A31673}"/>
                  </a:ext>
                </a:extLst>
              </p:cNvPr>
              <p:cNvGrpSpPr/>
              <p:nvPr/>
            </p:nvGrpSpPr>
            <p:grpSpPr>
              <a:xfrm>
                <a:off x="9155018" y="25573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EA49B9F5-0DB7-8311-070A-A9F31DC50FB7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4" name="Ellipse 3">
                    <a:extLst>
                      <a:ext uri="{FF2B5EF4-FFF2-40B4-BE49-F238E27FC236}">
                        <a16:creationId xmlns:a16="http://schemas.microsoft.com/office/drawing/2014/main" id="{DD62D977-3C8A-D3DF-10A9-C4C81099F6B2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Ellipse 4">
                    <a:extLst>
                      <a:ext uri="{FF2B5EF4-FFF2-40B4-BE49-F238E27FC236}">
                        <a16:creationId xmlns:a16="http://schemas.microsoft.com/office/drawing/2014/main" id="{6ED62868-00EE-DEE1-3EE8-988123A10C29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" name="Ellipse 5">
                    <a:extLst>
                      <a:ext uri="{FF2B5EF4-FFF2-40B4-BE49-F238E27FC236}">
                        <a16:creationId xmlns:a16="http://schemas.microsoft.com/office/drawing/2014/main" id="{13B1A1A0-90D1-11EE-5430-3183A103B3F7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15E1AC11-7B9C-A092-9C4C-ED5A471D28B8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1372902E-1282-9178-B938-90FF86AFC228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10" name="Ellipse 9">
                    <a:extLst>
                      <a:ext uri="{FF2B5EF4-FFF2-40B4-BE49-F238E27FC236}">
                        <a16:creationId xmlns:a16="http://schemas.microsoft.com/office/drawing/2014/main" id="{15CFE350-4481-6239-25E8-5E10E5733C20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Ellipse 10">
                    <a:extLst>
                      <a:ext uri="{FF2B5EF4-FFF2-40B4-BE49-F238E27FC236}">
                        <a16:creationId xmlns:a16="http://schemas.microsoft.com/office/drawing/2014/main" id="{2AED06FF-266D-E649-112B-30305A26B636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Ellipse 11">
                    <a:extLst>
                      <a:ext uri="{FF2B5EF4-FFF2-40B4-BE49-F238E27FC236}">
                        <a16:creationId xmlns:a16="http://schemas.microsoft.com/office/drawing/2014/main" id="{6703E27E-123C-BCFC-3DC1-070ABF5C8DD1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Ellipse 12">
                    <a:extLst>
                      <a:ext uri="{FF2B5EF4-FFF2-40B4-BE49-F238E27FC236}">
                        <a16:creationId xmlns:a16="http://schemas.microsoft.com/office/drawing/2014/main" id="{A09E5701-122F-AE9A-2A77-8474EADCEBF1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20F42124-1E10-D8AF-9CAA-3F13470FEE60}"/>
                  </a:ext>
                </a:extLst>
              </p:cNvPr>
              <p:cNvGrpSpPr/>
              <p:nvPr/>
            </p:nvGrpSpPr>
            <p:grpSpPr>
              <a:xfrm>
                <a:off x="10884664" y="1550356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27" name="Groupe 26">
                  <a:extLst>
                    <a:ext uri="{FF2B5EF4-FFF2-40B4-BE49-F238E27FC236}">
                      <a16:creationId xmlns:a16="http://schemas.microsoft.com/office/drawing/2014/main" id="{77162B5A-C99E-9D02-15BC-3E5023C355DC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33" name="Ellipse 32">
                    <a:extLst>
                      <a:ext uri="{FF2B5EF4-FFF2-40B4-BE49-F238E27FC236}">
                        <a16:creationId xmlns:a16="http://schemas.microsoft.com/office/drawing/2014/main" id="{F0CC633C-B89E-1F77-03C4-2537D8AEBC90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Ellipse 33">
                    <a:extLst>
                      <a:ext uri="{FF2B5EF4-FFF2-40B4-BE49-F238E27FC236}">
                        <a16:creationId xmlns:a16="http://schemas.microsoft.com/office/drawing/2014/main" id="{EBCD3BD6-4625-75F9-2F65-2C63C68C03B1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Ellipse 34">
                    <a:extLst>
                      <a:ext uri="{FF2B5EF4-FFF2-40B4-BE49-F238E27FC236}">
                        <a16:creationId xmlns:a16="http://schemas.microsoft.com/office/drawing/2014/main" id="{ACF88F2E-D69D-026E-8A90-7A3423E06F01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Ellipse 35">
                    <a:extLst>
                      <a:ext uri="{FF2B5EF4-FFF2-40B4-BE49-F238E27FC236}">
                        <a16:creationId xmlns:a16="http://schemas.microsoft.com/office/drawing/2014/main" id="{4A333093-294B-15C0-8FF7-3962CDE6C70B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B8484675-3F22-7E0E-4BAA-5A69BA6D57FC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A9ECF24D-80A6-C993-3121-5919DCCA4B34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Ellipse 29">
                    <a:extLst>
                      <a:ext uri="{FF2B5EF4-FFF2-40B4-BE49-F238E27FC236}">
                        <a16:creationId xmlns:a16="http://schemas.microsoft.com/office/drawing/2014/main" id="{8E35E33E-1361-43D1-8FAB-789B295DD2AB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" name="Ellipse 30">
                    <a:extLst>
                      <a:ext uri="{FF2B5EF4-FFF2-40B4-BE49-F238E27FC236}">
                        <a16:creationId xmlns:a16="http://schemas.microsoft.com/office/drawing/2014/main" id="{94EBB32D-19DE-8A8B-388D-275487C86013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Ellipse 31">
                    <a:extLst>
                      <a:ext uri="{FF2B5EF4-FFF2-40B4-BE49-F238E27FC236}">
                        <a16:creationId xmlns:a16="http://schemas.microsoft.com/office/drawing/2014/main" id="{0F6DBA7D-FF38-B494-4EC8-32D83BF342D3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EBF9AE6F-6906-B1EF-50B0-79584784B26D}"/>
                  </a:ext>
                </a:extLst>
              </p:cNvPr>
              <p:cNvGrpSpPr/>
              <p:nvPr/>
            </p:nvGrpSpPr>
            <p:grpSpPr>
              <a:xfrm>
                <a:off x="10036367" y="2341596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11FEFBAB-88BA-A168-4A1F-7B5CB62C7C9B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44" name="Ellipse 43">
                    <a:extLst>
                      <a:ext uri="{FF2B5EF4-FFF2-40B4-BE49-F238E27FC236}">
                        <a16:creationId xmlns:a16="http://schemas.microsoft.com/office/drawing/2014/main" id="{61AD90A8-1505-1C3E-C1F7-AC393320FE60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Ellipse 44">
                    <a:extLst>
                      <a:ext uri="{FF2B5EF4-FFF2-40B4-BE49-F238E27FC236}">
                        <a16:creationId xmlns:a16="http://schemas.microsoft.com/office/drawing/2014/main" id="{B538E93E-01F5-E50F-92EE-B6ADB3D701B5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Ellipse 45">
                    <a:extLst>
                      <a:ext uri="{FF2B5EF4-FFF2-40B4-BE49-F238E27FC236}">
                        <a16:creationId xmlns:a16="http://schemas.microsoft.com/office/drawing/2014/main" id="{2AA2DC22-4897-2161-2211-80EB79AAF257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Ellipse 46">
                    <a:extLst>
                      <a:ext uri="{FF2B5EF4-FFF2-40B4-BE49-F238E27FC236}">
                        <a16:creationId xmlns:a16="http://schemas.microsoft.com/office/drawing/2014/main" id="{AD79C541-46A8-C81E-B3B6-1CA7A2BF75E7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5F0741A-CC3B-3077-174A-9C337D3B7768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40" name="Ellipse 39">
                    <a:extLst>
                      <a:ext uri="{FF2B5EF4-FFF2-40B4-BE49-F238E27FC236}">
                        <a16:creationId xmlns:a16="http://schemas.microsoft.com/office/drawing/2014/main" id="{B7CC7B97-92D5-A528-1AC7-8D5D7BDEFA32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1" name="Ellipse 40">
                    <a:extLst>
                      <a:ext uri="{FF2B5EF4-FFF2-40B4-BE49-F238E27FC236}">
                        <a16:creationId xmlns:a16="http://schemas.microsoft.com/office/drawing/2014/main" id="{9F08C65A-6782-5574-67F1-2345C72EEA11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30574B8F-9F56-6C0B-1097-DE90D3A10397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Ellipse 42">
                    <a:extLst>
                      <a:ext uri="{FF2B5EF4-FFF2-40B4-BE49-F238E27FC236}">
                        <a16:creationId xmlns:a16="http://schemas.microsoft.com/office/drawing/2014/main" id="{C5FDF0F0-E1B8-DE6D-B801-B0B00D85B857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BF51AABC-5C56-2514-11B3-A3B52A0734F8}"/>
                  </a:ext>
                </a:extLst>
              </p:cNvPr>
              <p:cNvGrpSpPr/>
              <p:nvPr/>
            </p:nvGrpSpPr>
            <p:grpSpPr>
              <a:xfrm>
                <a:off x="7458423" y="1560455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C4F9D457-7AB6-41D5-F960-89ACF22B9DE8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797D5E3D-5B7D-7B0F-A2B5-74CCABD80A52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6022ED8F-1722-4D47-F903-64027B4A7712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Ellipse 56">
                    <a:extLst>
                      <a:ext uri="{FF2B5EF4-FFF2-40B4-BE49-F238E27FC236}">
                        <a16:creationId xmlns:a16="http://schemas.microsoft.com/office/drawing/2014/main" id="{D60717E7-567D-1695-A546-FA3604F85BC8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Ellipse 57">
                    <a:extLst>
                      <a:ext uri="{FF2B5EF4-FFF2-40B4-BE49-F238E27FC236}">
                        <a16:creationId xmlns:a16="http://schemas.microsoft.com/office/drawing/2014/main" id="{C816BB2F-D868-6A5A-8A84-5AEFDB03BC85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86307D7E-F06F-C97B-0D75-65FFEF0C045E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51" name="Ellipse 50">
                    <a:extLst>
                      <a:ext uri="{FF2B5EF4-FFF2-40B4-BE49-F238E27FC236}">
                        <a16:creationId xmlns:a16="http://schemas.microsoft.com/office/drawing/2014/main" id="{FB0B3096-A475-8A75-FE52-377003662408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304B2982-4E32-EB20-1880-538F704073BA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FE1A510D-2AE2-D08C-BE1B-B26326DB05B2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847D584B-92D4-FD4F-EB48-7427CA67B3AB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0933EEB0-ECF9-B3E8-5883-A7E8431D1A51}"/>
                  </a:ext>
                </a:extLst>
              </p:cNvPr>
              <p:cNvGrpSpPr/>
              <p:nvPr/>
            </p:nvGrpSpPr>
            <p:grpSpPr>
              <a:xfrm>
                <a:off x="9177054" y="3095338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CC1D732F-37DD-67F5-2020-1E669CFF7F1F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66" name="Ellipse 65">
                    <a:extLst>
                      <a:ext uri="{FF2B5EF4-FFF2-40B4-BE49-F238E27FC236}">
                        <a16:creationId xmlns:a16="http://schemas.microsoft.com/office/drawing/2014/main" id="{15B7A6CA-CB0D-A8E7-49E6-935B3CD60416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Ellipse 66">
                    <a:extLst>
                      <a:ext uri="{FF2B5EF4-FFF2-40B4-BE49-F238E27FC236}">
                        <a16:creationId xmlns:a16="http://schemas.microsoft.com/office/drawing/2014/main" id="{17FC6779-22DF-302E-E4A5-516C69E6DE0D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id="{F471929C-A3B8-FA65-6AB4-3D3F53D1120F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Ellipse 68">
                    <a:extLst>
                      <a:ext uri="{FF2B5EF4-FFF2-40B4-BE49-F238E27FC236}">
                        <a16:creationId xmlns:a16="http://schemas.microsoft.com/office/drawing/2014/main" id="{3B734BBA-3626-434A-EA77-292664F9306B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B99DE6B6-FCB6-0B6D-B9E8-B6D648EBD909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62" name="Ellipse 61">
                    <a:extLst>
                      <a:ext uri="{FF2B5EF4-FFF2-40B4-BE49-F238E27FC236}">
                        <a16:creationId xmlns:a16="http://schemas.microsoft.com/office/drawing/2014/main" id="{E1CA93FF-A848-0D9B-15B2-8F1E8EE4762A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3" name="Ellipse 62">
                    <a:extLst>
                      <a:ext uri="{FF2B5EF4-FFF2-40B4-BE49-F238E27FC236}">
                        <a16:creationId xmlns:a16="http://schemas.microsoft.com/office/drawing/2014/main" id="{C49386B0-6592-827C-83CC-407A0E990D63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4" name="Ellipse 63">
                    <a:extLst>
                      <a:ext uri="{FF2B5EF4-FFF2-40B4-BE49-F238E27FC236}">
                        <a16:creationId xmlns:a16="http://schemas.microsoft.com/office/drawing/2014/main" id="{8BE6986A-C441-D061-C7E8-8F00063590DF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18E34670-02F4-377F-5765-43D39DC9232C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DC607C84-F3B7-96A8-0907-4E8088A30B0A}"/>
                </a:ext>
              </a:extLst>
            </p:cNvPr>
            <p:cNvGrpSpPr/>
            <p:nvPr/>
          </p:nvGrpSpPr>
          <p:grpSpPr>
            <a:xfrm>
              <a:off x="4204779" y="2281272"/>
              <a:ext cx="5725090" cy="5084014"/>
              <a:chOff x="7458423" y="25573"/>
              <a:chExt cx="5725090" cy="5084014"/>
            </a:xfrm>
            <a:grpFill/>
          </p:grpSpPr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6344919B-C3C0-AB16-E8B4-DA6B8D90D671}"/>
                  </a:ext>
                </a:extLst>
              </p:cNvPr>
              <p:cNvGrpSpPr/>
              <p:nvPr/>
            </p:nvGrpSpPr>
            <p:grpSpPr>
              <a:xfrm>
                <a:off x="9155018" y="25573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9253069E-8DBE-05DF-8A96-75A5770BE0A9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123" name="Ellipse 122">
                    <a:extLst>
                      <a:ext uri="{FF2B5EF4-FFF2-40B4-BE49-F238E27FC236}">
                        <a16:creationId xmlns:a16="http://schemas.microsoft.com/office/drawing/2014/main" id="{1407E2E6-C37E-3D1F-30E8-8CC6BCBBE905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" name="Ellipse 123">
                    <a:extLst>
                      <a:ext uri="{FF2B5EF4-FFF2-40B4-BE49-F238E27FC236}">
                        <a16:creationId xmlns:a16="http://schemas.microsoft.com/office/drawing/2014/main" id="{B89DD893-49A0-94C6-161B-DA0C078FCC00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>
                    <a:extLst>
                      <a:ext uri="{FF2B5EF4-FFF2-40B4-BE49-F238E27FC236}">
                        <a16:creationId xmlns:a16="http://schemas.microsoft.com/office/drawing/2014/main" id="{9D8D46D9-B36D-357F-E883-27E145E2F667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6" name="Ellipse 125">
                    <a:extLst>
                      <a:ext uri="{FF2B5EF4-FFF2-40B4-BE49-F238E27FC236}">
                        <a16:creationId xmlns:a16="http://schemas.microsoft.com/office/drawing/2014/main" id="{5B97ADBC-7396-B465-E684-0D394C4559F7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18" name="Groupe 117">
                  <a:extLst>
                    <a:ext uri="{FF2B5EF4-FFF2-40B4-BE49-F238E27FC236}">
                      <a16:creationId xmlns:a16="http://schemas.microsoft.com/office/drawing/2014/main" id="{A2552553-5F3E-F9DC-2581-4563B9FECB23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119" name="Ellipse 118">
                    <a:extLst>
                      <a:ext uri="{FF2B5EF4-FFF2-40B4-BE49-F238E27FC236}">
                        <a16:creationId xmlns:a16="http://schemas.microsoft.com/office/drawing/2014/main" id="{F8755688-5461-A4ED-7508-BB7D1C8646B2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0" name="Ellipse 119">
                    <a:extLst>
                      <a:ext uri="{FF2B5EF4-FFF2-40B4-BE49-F238E27FC236}">
                        <a16:creationId xmlns:a16="http://schemas.microsoft.com/office/drawing/2014/main" id="{9F8A0C3E-2DAF-4452-DA4B-931AADF6029C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1" name="Ellipse 120">
                    <a:extLst>
                      <a:ext uri="{FF2B5EF4-FFF2-40B4-BE49-F238E27FC236}">
                        <a16:creationId xmlns:a16="http://schemas.microsoft.com/office/drawing/2014/main" id="{C0516853-9102-12DC-7DD5-0A04639922DE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2" name="Ellipse 121">
                    <a:extLst>
                      <a:ext uri="{FF2B5EF4-FFF2-40B4-BE49-F238E27FC236}">
                        <a16:creationId xmlns:a16="http://schemas.microsoft.com/office/drawing/2014/main" id="{A4F267ED-59C0-F832-9F2A-3033CED87A00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88375B00-4DB8-514A-E0D3-B17FF31FF74D}"/>
                  </a:ext>
                </a:extLst>
              </p:cNvPr>
              <p:cNvGrpSpPr/>
              <p:nvPr/>
            </p:nvGrpSpPr>
            <p:grpSpPr>
              <a:xfrm>
                <a:off x="10884664" y="1550356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107" name="Groupe 106">
                  <a:extLst>
                    <a:ext uri="{FF2B5EF4-FFF2-40B4-BE49-F238E27FC236}">
                      <a16:creationId xmlns:a16="http://schemas.microsoft.com/office/drawing/2014/main" id="{4A250A05-C1C7-49A4-8575-B02801F04380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113" name="Ellipse 112">
                    <a:extLst>
                      <a:ext uri="{FF2B5EF4-FFF2-40B4-BE49-F238E27FC236}">
                        <a16:creationId xmlns:a16="http://schemas.microsoft.com/office/drawing/2014/main" id="{3B67FF38-1AED-2F02-C9CE-11D08188ACC7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4" name="Ellipse 113">
                    <a:extLst>
                      <a:ext uri="{FF2B5EF4-FFF2-40B4-BE49-F238E27FC236}">
                        <a16:creationId xmlns:a16="http://schemas.microsoft.com/office/drawing/2014/main" id="{E7EA7D1D-8348-21B7-AB1E-A3CD142A9770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5" name="Ellipse 114">
                    <a:extLst>
                      <a:ext uri="{FF2B5EF4-FFF2-40B4-BE49-F238E27FC236}">
                        <a16:creationId xmlns:a16="http://schemas.microsoft.com/office/drawing/2014/main" id="{713B1B9E-69B1-6B1B-4F73-9B074627A9D0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6" name="Ellipse 115">
                    <a:extLst>
                      <a:ext uri="{FF2B5EF4-FFF2-40B4-BE49-F238E27FC236}">
                        <a16:creationId xmlns:a16="http://schemas.microsoft.com/office/drawing/2014/main" id="{9155DDAE-5B67-E063-386F-92F03DB7B7F1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25462510-035D-0BD6-0A74-BA1259F2C70C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109" name="Ellipse 108">
                    <a:extLst>
                      <a:ext uri="{FF2B5EF4-FFF2-40B4-BE49-F238E27FC236}">
                        <a16:creationId xmlns:a16="http://schemas.microsoft.com/office/drawing/2014/main" id="{12C1801E-42CF-02C2-DC1B-D6A7EE87F16C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0" name="Ellipse 109">
                    <a:extLst>
                      <a:ext uri="{FF2B5EF4-FFF2-40B4-BE49-F238E27FC236}">
                        <a16:creationId xmlns:a16="http://schemas.microsoft.com/office/drawing/2014/main" id="{672EDB16-953D-72BD-F0DF-02BC5E1F6DB8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Ellipse 110">
                    <a:extLst>
                      <a:ext uri="{FF2B5EF4-FFF2-40B4-BE49-F238E27FC236}">
                        <a16:creationId xmlns:a16="http://schemas.microsoft.com/office/drawing/2014/main" id="{1CD6B9D6-8EB2-4907-E104-753D0EA85A12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2" name="Ellipse 111">
                    <a:extLst>
                      <a:ext uri="{FF2B5EF4-FFF2-40B4-BE49-F238E27FC236}">
                        <a16:creationId xmlns:a16="http://schemas.microsoft.com/office/drawing/2014/main" id="{B90F569C-31D8-8E4E-4731-3AF6A5B4709B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AE2B71A-E5E5-3AFE-D7D4-B292F74600E2}"/>
                  </a:ext>
                </a:extLst>
              </p:cNvPr>
              <p:cNvGrpSpPr/>
              <p:nvPr/>
            </p:nvGrpSpPr>
            <p:grpSpPr>
              <a:xfrm>
                <a:off x="10036367" y="2341596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97" name="Groupe 96">
                  <a:extLst>
                    <a:ext uri="{FF2B5EF4-FFF2-40B4-BE49-F238E27FC236}">
                      <a16:creationId xmlns:a16="http://schemas.microsoft.com/office/drawing/2014/main" id="{5E8DAAD0-30AD-FA52-6F53-AEBAA92FE364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103" name="Ellipse 102">
                    <a:extLst>
                      <a:ext uri="{FF2B5EF4-FFF2-40B4-BE49-F238E27FC236}">
                        <a16:creationId xmlns:a16="http://schemas.microsoft.com/office/drawing/2014/main" id="{FE8AA6A2-C5B7-0C1D-3B4F-2E0C9318593A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" name="Ellipse 103">
                    <a:extLst>
                      <a:ext uri="{FF2B5EF4-FFF2-40B4-BE49-F238E27FC236}">
                        <a16:creationId xmlns:a16="http://schemas.microsoft.com/office/drawing/2014/main" id="{A85E3CC6-8635-39AF-35A3-6E1EEC369D55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5" name="Ellipse 104">
                    <a:extLst>
                      <a:ext uri="{FF2B5EF4-FFF2-40B4-BE49-F238E27FC236}">
                        <a16:creationId xmlns:a16="http://schemas.microsoft.com/office/drawing/2014/main" id="{338A881F-8DA4-C9BD-D647-FB183BD050B1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6" name="Ellipse 105">
                    <a:extLst>
                      <a:ext uri="{FF2B5EF4-FFF2-40B4-BE49-F238E27FC236}">
                        <a16:creationId xmlns:a16="http://schemas.microsoft.com/office/drawing/2014/main" id="{5838598D-F1C3-F45B-91FE-AA3815B622E3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98" name="Groupe 97">
                  <a:extLst>
                    <a:ext uri="{FF2B5EF4-FFF2-40B4-BE49-F238E27FC236}">
                      <a16:creationId xmlns:a16="http://schemas.microsoft.com/office/drawing/2014/main" id="{38DC4D90-9391-263A-5C5C-5FB453782C3D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99" name="Ellipse 98">
                    <a:extLst>
                      <a:ext uri="{FF2B5EF4-FFF2-40B4-BE49-F238E27FC236}">
                        <a16:creationId xmlns:a16="http://schemas.microsoft.com/office/drawing/2014/main" id="{25084015-0C32-B0DF-1C77-C0F3FAC670E8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0" name="Ellipse 99">
                    <a:extLst>
                      <a:ext uri="{FF2B5EF4-FFF2-40B4-BE49-F238E27FC236}">
                        <a16:creationId xmlns:a16="http://schemas.microsoft.com/office/drawing/2014/main" id="{23B70757-E78E-DA1D-C068-162E8E2E5855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1" name="Ellipse 100">
                    <a:extLst>
                      <a:ext uri="{FF2B5EF4-FFF2-40B4-BE49-F238E27FC236}">
                        <a16:creationId xmlns:a16="http://schemas.microsoft.com/office/drawing/2014/main" id="{36D92840-9B27-9AE4-69EF-81C7202E6659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2" name="Ellipse 101">
                    <a:extLst>
                      <a:ext uri="{FF2B5EF4-FFF2-40B4-BE49-F238E27FC236}">
                        <a16:creationId xmlns:a16="http://schemas.microsoft.com/office/drawing/2014/main" id="{D1390A3A-964A-C557-BE5F-0AD20E440A79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31EC7E68-B733-5A8A-D677-0C2BD4F8AB2D}"/>
                  </a:ext>
                </a:extLst>
              </p:cNvPr>
              <p:cNvGrpSpPr/>
              <p:nvPr/>
            </p:nvGrpSpPr>
            <p:grpSpPr>
              <a:xfrm>
                <a:off x="7458423" y="1560455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87" name="Groupe 86">
                  <a:extLst>
                    <a:ext uri="{FF2B5EF4-FFF2-40B4-BE49-F238E27FC236}">
                      <a16:creationId xmlns:a16="http://schemas.microsoft.com/office/drawing/2014/main" id="{0E4EAD5C-46C5-14D2-D9D8-504BFB742FD2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7551E3B3-4C47-D36D-74EF-5DF2357139DE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FCBC5946-8D47-3C11-9201-8A761F132F88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7CB753C1-F3D7-2A91-88D3-B99DB779C0E7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3D80845A-3195-8A0E-FBE9-15247A3474BC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88" name="Groupe 87">
                  <a:extLst>
                    <a:ext uri="{FF2B5EF4-FFF2-40B4-BE49-F238E27FC236}">
                      <a16:creationId xmlns:a16="http://schemas.microsoft.com/office/drawing/2014/main" id="{3309EC71-9151-D426-74B2-5A05ED9AD60F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BAA6564F-59DE-BBBC-1543-D1FA953D5D79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A43CBCD-91B1-B82B-DAC1-A0432D34D888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F10A22F7-9AD9-5D92-2950-EF8CF57BFF0F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514A525B-1234-6296-DDD8-46E6CA54262B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960A0CDD-6F91-0445-1888-5773A10B3913}"/>
                  </a:ext>
                </a:extLst>
              </p:cNvPr>
              <p:cNvGrpSpPr/>
              <p:nvPr/>
            </p:nvGrpSpPr>
            <p:grpSpPr>
              <a:xfrm>
                <a:off x="9177054" y="3095338"/>
                <a:ext cx="2298849" cy="2014249"/>
                <a:chOff x="9155018" y="25573"/>
                <a:chExt cx="2298849" cy="2014249"/>
              </a:xfrm>
              <a:grpFill/>
            </p:grpSpPr>
            <p:grpSp>
              <p:nvGrpSpPr>
                <p:cNvPr id="77" name="Groupe 76">
                  <a:extLst>
                    <a:ext uri="{FF2B5EF4-FFF2-40B4-BE49-F238E27FC236}">
                      <a16:creationId xmlns:a16="http://schemas.microsoft.com/office/drawing/2014/main" id="{7EFEBD74-D138-C80A-DEB4-FDBDB07ADC32}"/>
                    </a:ext>
                  </a:extLst>
                </p:cNvPr>
                <p:cNvGrpSpPr/>
                <p:nvPr/>
              </p:nvGrpSpPr>
              <p:grpSpPr>
                <a:xfrm>
                  <a:off x="9155018" y="25573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83" name="Ellipse 82">
                    <a:extLst>
                      <a:ext uri="{FF2B5EF4-FFF2-40B4-BE49-F238E27FC236}">
                        <a16:creationId xmlns:a16="http://schemas.microsoft.com/office/drawing/2014/main" id="{4F8FD45A-0326-FB14-1B43-F67AE7FDD593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F86CD186-A029-8E21-5B4A-0697CBD28264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5" name="Ellipse 84">
                    <a:extLst>
                      <a:ext uri="{FF2B5EF4-FFF2-40B4-BE49-F238E27FC236}">
                        <a16:creationId xmlns:a16="http://schemas.microsoft.com/office/drawing/2014/main" id="{5B65A1B6-E5A2-5A00-703C-E40D3DF6710A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6" name="Ellipse 85">
                    <a:extLst>
                      <a:ext uri="{FF2B5EF4-FFF2-40B4-BE49-F238E27FC236}">
                        <a16:creationId xmlns:a16="http://schemas.microsoft.com/office/drawing/2014/main" id="{BC533DC2-3951-9478-2537-ECDBC3C6672F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78" name="Groupe 77">
                  <a:extLst>
                    <a:ext uri="{FF2B5EF4-FFF2-40B4-BE49-F238E27FC236}">
                      <a16:creationId xmlns:a16="http://schemas.microsoft.com/office/drawing/2014/main" id="{56D6219B-049F-9FFE-717C-90102780892E}"/>
                    </a:ext>
                  </a:extLst>
                </p:cNvPr>
                <p:cNvGrpSpPr/>
                <p:nvPr/>
              </p:nvGrpSpPr>
              <p:grpSpPr>
                <a:xfrm>
                  <a:off x="10045547" y="772884"/>
                  <a:ext cx="1408320" cy="1266938"/>
                  <a:chOff x="9155018" y="25573"/>
                  <a:chExt cx="1408320" cy="1266938"/>
                </a:xfrm>
                <a:grpFill/>
              </p:grpSpPr>
              <p:sp>
                <p:nvSpPr>
                  <p:cNvPr id="79" name="Ellipse 78">
                    <a:extLst>
                      <a:ext uri="{FF2B5EF4-FFF2-40B4-BE49-F238E27FC236}">
                        <a16:creationId xmlns:a16="http://schemas.microsoft.com/office/drawing/2014/main" id="{9B1587FF-B482-6C06-9BC9-98009AA8B5D3}"/>
                      </a:ext>
                    </a:extLst>
                  </p:cNvPr>
                  <p:cNvSpPr/>
                  <p:nvPr/>
                </p:nvSpPr>
                <p:spPr>
                  <a:xfrm>
                    <a:off x="9155018" y="389129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Ellipse 79">
                    <a:extLst>
                      <a:ext uri="{FF2B5EF4-FFF2-40B4-BE49-F238E27FC236}">
                        <a16:creationId xmlns:a16="http://schemas.microsoft.com/office/drawing/2014/main" id="{8D54C7B8-32D6-DE8A-1A55-FE1A2D74566F}"/>
                      </a:ext>
                    </a:extLst>
                  </p:cNvPr>
                  <p:cNvSpPr/>
                  <p:nvPr/>
                </p:nvSpPr>
                <p:spPr>
                  <a:xfrm>
                    <a:off x="9590183" y="752685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Ellipse 80">
                    <a:extLst>
                      <a:ext uri="{FF2B5EF4-FFF2-40B4-BE49-F238E27FC236}">
                        <a16:creationId xmlns:a16="http://schemas.microsoft.com/office/drawing/2014/main" id="{18F4C683-DE76-EAB4-A87F-161037C3D6D9}"/>
                      </a:ext>
                    </a:extLst>
                  </p:cNvPr>
                  <p:cNvSpPr/>
                  <p:nvPr/>
                </p:nvSpPr>
                <p:spPr>
                  <a:xfrm>
                    <a:off x="9595692" y="25573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Ellipse 81">
                    <a:extLst>
                      <a:ext uri="{FF2B5EF4-FFF2-40B4-BE49-F238E27FC236}">
                        <a16:creationId xmlns:a16="http://schemas.microsoft.com/office/drawing/2014/main" id="{87EEF0E9-7EB0-D262-F609-CA3565BF1E7F}"/>
                      </a:ext>
                    </a:extLst>
                  </p:cNvPr>
                  <p:cNvSpPr/>
                  <p:nvPr/>
                </p:nvSpPr>
                <p:spPr>
                  <a:xfrm>
                    <a:off x="10023511" y="398308"/>
                    <a:ext cx="539827" cy="539826"/>
                  </a:xfrm>
                  <a:prstGeom prst="ellipse">
                    <a:avLst/>
                  </a:prstGeom>
                  <a:grp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E0EE9833-4D79-EC01-DECE-3E6E997E779F}"/>
                </a:ext>
              </a:extLst>
            </p:cNvPr>
            <p:cNvGrpSpPr/>
            <p:nvPr/>
          </p:nvGrpSpPr>
          <p:grpSpPr>
            <a:xfrm>
              <a:off x="5067763" y="3050278"/>
              <a:ext cx="2298849" cy="2014249"/>
              <a:chOff x="9155018" y="25573"/>
              <a:chExt cx="2298849" cy="2014249"/>
            </a:xfrm>
            <a:grpFill/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329EC10-33AA-9361-8845-CF073BABA409}"/>
                  </a:ext>
                </a:extLst>
              </p:cNvPr>
              <p:cNvGrpSpPr/>
              <p:nvPr/>
            </p:nvGrpSpPr>
            <p:grpSpPr>
              <a:xfrm>
                <a:off x="9155018" y="25573"/>
                <a:ext cx="1408320" cy="1266938"/>
                <a:chOff x="9155018" y="25573"/>
                <a:chExt cx="1408320" cy="1266938"/>
              </a:xfrm>
              <a:grpFill/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04B18BEB-D007-3A2B-78B2-47F083F902BE}"/>
                    </a:ext>
                  </a:extLst>
                </p:cNvPr>
                <p:cNvSpPr/>
                <p:nvPr/>
              </p:nvSpPr>
              <p:spPr>
                <a:xfrm>
                  <a:off x="9155018" y="389129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>
                  <a:extLst>
                    <a:ext uri="{FF2B5EF4-FFF2-40B4-BE49-F238E27FC236}">
                      <a16:creationId xmlns:a16="http://schemas.microsoft.com/office/drawing/2014/main" id="{D34D67BE-1D73-5718-FF10-BF995FFBAFEC}"/>
                    </a:ext>
                  </a:extLst>
                </p:cNvPr>
                <p:cNvSpPr/>
                <p:nvPr/>
              </p:nvSpPr>
              <p:spPr>
                <a:xfrm>
                  <a:off x="9590183" y="752685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>
                  <a:extLst>
                    <a:ext uri="{FF2B5EF4-FFF2-40B4-BE49-F238E27FC236}">
                      <a16:creationId xmlns:a16="http://schemas.microsoft.com/office/drawing/2014/main" id="{2C19C947-6BEC-3B70-625F-255B1F4F57B6}"/>
                    </a:ext>
                  </a:extLst>
                </p:cNvPr>
                <p:cNvSpPr/>
                <p:nvPr/>
              </p:nvSpPr>
              <p:spPr>
                <a:xfrm>
                  <a:off x="9595692" y="25573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>
                  <a:extLst>
                    <a:ext uri="{FF2B5EF4-FFF2-40B4-BE49-F238E27FC236}">
                      <a16:creationId xmlns:a16="http://schemas.microsoft.com/office/drawing/2014/main" id="{0CE4EA3B-D7F9-582E-24C4-CDC119B4DB99}"/>
                    </a:ext>
                  </a:extLst>
                </p:cNvPr>
                <p:cNvSpPr/>
                <p:nvPr/>
              </p:nvSpPr>
              <p:spPr>
                <a:xfrm>
                  <a:off x="10023511" y="398308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5E5C1D71-FF2E-8859-FA95-D9D735C1ADF1}"/>
                  </a:ext>
                </a:extLst>
              </p:cNvPr>
              <p:cNvGrpSpPr/>
              <p:nvPr/>
            </p:nvGrpSpPr>
            <p:grpSpPr>
              <a:xfrm>
                <a:off x="10045547" y="772884"/>
                <a:ext cx="1408320" cy="1266938"/>
                <a:chOff x="9155018" y="25573"/>
                <a:chExt cx="1408320" cy="1266938"/>
              </a:xfrm>
              <a:grpFill/>
            </p:grpSpPr>
            <p:sp>
              <p:nvSpPr>
                <p:cNvPr id="130" name="Ellipse 129">
                  <a:extLst>
                    <a:ext uri="{FF2B5EF4-FFF2-40B4-BE49-F238E27FC236}">
                      <a16:creationId xmlns:a16="http://schemas.microsoft.com/office/drawing/2014/main" id="{CF938CBF-C156-04AC-F3F2-9EE9D35F514E}"/>
                    </a:ext>
                  </a:extLst>
                </p:cNvPr>
                <p:cNvSpPr/>
                <p:nvPr/>
              </p:nvSpPr>
              <p:spPr>
                <a:xfrm>
                  <a:off x="9155018" y="389129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>
                  <a:extLst>
                    <a:ext uri="{FF2B5EF4-FFF2-40B4-BE49-F238E27FC236}">
                      <a16:creationId xmlns:a16="http://schemas.microsoft.com/office/drawing/2014/main" id="{05F9D53E-B9C7-40B0-10F7-132D61055A41}"/>
                    </a:ext>
                  </a:extLst>
                </p:cNvPr>
                <p:cNvSpPr/>
                <p:nvPr/>
              </p:nvSpPr>
              <p:spPr>
                <a:xfrm>
                  <a:off x="9590183" y="752685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5742C151-C9FD-75CD-10D3-4EA0C63DEFF5}"/>
                    </a:ext>
                  </a:extLst>
                </p:cNvPr>
                <p:cNvSpPr/>
                <p:nvPr/>
              </p:nvSpPr>
              <p:spPr>
                <a:xfrm>
                  <a:off x="9595692" y="25573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>
                  <a:extLst>
                    <a:ext uri="{FF2B5EF4-FFF2-40B4-BE49-F238E27FC236}">
                      <a16:creationId xmlns:a16="http://schemas.microsoft.com/office/drawing/2014/main" id="{20FAC0B6-4002-92DC-156B-EBC09179DA35}"/>
                    </a:ext>
                  </a:extLst>
                </p:cNvPr>
                <p:cNvSpPr/>
                <p:nvPr/>
              </p:nvSpPr>
              <p:spPr>
                <a:xfrm>
                  <a:off x="10023511" y="398308"/>
                  <a:ext cx="539827" cy="539826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21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/>
              <a:t>Rappel de la mission: Tinder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</a:t>
            </a:r>
            <a:r>
              <a:rPr lang="fr-FR" dirty="0" err="1"/>
              <a:t>interressé</a:t>
            </a:r>
            <a:r>
              <a:rPr lang="fr-FR" dirty="0"/>
              <a:t> entre eux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25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/>
              <a:t>Rappel de la mission: Tinder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</a:t>
            </a:r>
            <a:r>
              <a:rPr lang="fr-FR" dirty="0" err="1"/>
              <a:t>interressé</a:t>
            </a:r>
            <a:r>
              <a:rPr lang="fr-FR" dirty="0"/>
              <a:t> entre eux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91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/>
              <a:t>Rappel de la mission: Tinder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</a:t>
            </a:r>
            <a:r>
              <a:rPr lang="fr-FR" dirty="0" err="1"/>
              <a:t>interressé</a:t>
            </a:r>
            <a:r>
              <a:rPr lang="fr-FR" dirty="0"/>
              <a:t> entre eux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6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/>
              <a:t>Rappel de la mission: Tinder</a:t>
            </a:r>
            <a:endParaRPr lang="fr-FR" dirty="0"/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5449824" cy="34163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intéressé entre eux ?</a:t>
            </a:r>
          </a:p>
          <a:p>
            <a:endParaRPr lang="fr-FR" dirty="0"/>
          </a:p>
          <a:p>
            <a:r>
              <a:rPr lang="fr-FR" dirty="0"/>
              <a:t>Pour y arriver nous avons obtenu de votre part un ensemble de données recueillies sur ensemble de 551 participants avec la répartition suivante :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Blip>
                <a:blip r:embed="rId2"/>
              </a:buBlip>
            </a:pPr>
            <a:r>
              <a:rPr lang="fr-FR" dirty="0"/>
              <a:t>- Femme = 274 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/>
              <a:t>- Homme = 277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10D675-6305-AD23-8BD7-9638D09CB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3810"/>
            <a:ext cx="54006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 err="1"/>
              <a:t>Decoupage</a:t>
            </a:r>
            <a:r>
              <a:rPr lang="fr-FR" dirty="0"/>
              <a:t> de la population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Afin d'étayer notre analyse nous ferons un premier découpage de la population :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56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/>
              <a:t>Rappel de la mission: Tinder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</a:t>
            </a:r>
            <a:r>
              <a:rPr lang="fr-FR" dirty="0" err="1"/>
              <a:t>interressé</a:t>
            </a:r>
            <a:r>
              <a:rPr lang="fr-FR" dirty="0"/>
              <a:t> entre eux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/>
              <a:t>Rappel de la mission: Tinder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</a:t>
            </a:r>
            <a:r>
              <a:rPr lang="fr-FR" dirty="0" err="1"/>
              <a:t>interressé</a:t>
            </a:r>
            <a:r>
              <a:rPr lang="fr-FR" dirty="0"/>
              <a:t> entre eux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23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/>
              <a:t>Rappel de la mission: Tinder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</a:t>
            </a:r>
            <a:r>
              <a:rPr lang="fr-FR" dirty="0" err="1"/>
              <a:t>interressé</a:t>
            </a:r>
            <a:r>
              <a:rPr lang="fr-FR" dirty="0"/>
              <a:t> entre eux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81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/>
              <a:t>Rappel de la mission: Tinder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</a:t>
            </a:r>
            <a:r>
              <a:rPr lang="fr-FR" dirty="0" err="1"/>
              <a:t>interressé</a:t>
            </a:r>
            <a:r>
              <a:rPr lang="fr-FR" dirty="0"/>
              <a:t> entre eux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5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/>
              <a:t>Rappel de la mission: Tinder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</a:t>
            </a:r>
            <a:r>
              <a:rPr lang="fr-FR" dirty="0" err="1"/>
              <a:t>interressé</a:t>
            </a:r>
            <a:r>
              <a:rPr lang="fr-FR" dirty="0"/>
              <a:t> entre eux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20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Graphique, texte, Police&#10;&#10;Description générée automatiquement">
            <a:extLst>
              <a:ext uri="{FF2B5EF4-FFF2-40B4-BE49-F238E27FC236}">
                <a16:creationId xmlns:a16="http://schemas.microsoft.com/office/drawing/2014/main" id="{027420DF-8711-F3EB-DE84-41EEEC9D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54" y="23677"/>
            <a:ext cx="1172211" cy="6593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40E11A-0CC9-0810-E537-EAC8BC69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213360"/>
            <a:ext cx="9832848" cy="554736"/>
          </a:xfrm>
          <a:ln w="63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fr-FR" dirty="0"/>
              <a:t>Rappel de la mission: Tinder</a:t>
            </a:r>
          </a:p>
        </p:txBody>
      </p:sp>
      <p:pic>
        <p:nvPicPr>
          <p:cNvPr id="6" name="Espace réservé du contenu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6F5D9635-2B2B-2F57-06B0-7178C9056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537"/>
            <a:ext cx="761463" cy="7614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6F8D3E-892E-7055-35BA-6A59EC7A84F2}"/>
              </a:ext>
            </a:extLst>
          </p:cNvPr>
          <p:cNvSpPr txBox="1"/>
          <p:nvPr/>
        </p:nvSpPr>
        <p:spPr>
          <a:xfrm>
            <a:off x="499872" y="1303810"/>
            <a:ext cx="4912605" cy="1477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Trouver un moyen de comprendre ce qui rend les gens </a:t>
            </a:r>
            <a:r>
              <a:rPr lang="fr-FR" dirty="0" err="1"/>
              <a:t>interressé</a:t>
            </a:r>
            <a:r>
              <a:rPr lang="fr-FR" dirty="0"/>
              <a:t> entre eux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7281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249</Words>
  <Application>Microsoft Office PowerPoint</Application>
  <PresentationFormat>Grand écran</PresentationFormat>
  <Paragraphs>39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Rappel de la mission: Tinder</vt:lpstr>
      <vt:lpstr>Decoupage de la population</vt:lpstr>
      <vt:lpstr>Rappel de la mission: Tinder</vt:lpstr>
      <vt:lpstr>Rappel de la mission: Tinder</vt:lpstr>
      <vt:lpstr>Rappel de la mission: Tinder</vt:lpstr>
      <vt:lpstr>Rappel de la mission: Tinder</vt:lpstr>
      <vt:lpstr>Rappel de la mission: Tinder</vt:lpstr>
      <vt:lpstr>Rappel de la mission: Tinder</vt:lpstr>
      <vt:lpstr>Rappel de la mission: Tinder</vt:lpstr>
      <vt:lpstr>Rappel de la mission: Tinder</vt:lpstr>
      <vt:lpstr>Rappel de la mission: Tinder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Hervé</dc:creator>
  <cp:lastModifiedBy>Nicolas Hervé</cp:lastModifiedBy>
  <cp:revision>4</cp:revision>
  <dcterms:created xsi:type="dcterms:W3CDTF">2024-02-25T10:46:33Z</dcterms:created>
  <dcterms:modified xsi:type="dcterms:W3CDTF">2024-03-01T15:04:05Z</dcterms:modified>
</cp:coreProperties>
</file>