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68" r:id="rId6"/>
    <p:sldId id="259" r:id="rId7"/>
    <p:sldId id="267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9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6E1"/>
    <a:srgbClr val="639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C63FF-E2C0-4499-8D0E-B20BF411C663}" v="496" dt="2025-07-04T19:24:39.597"/>
    <p1510:client id="{D8381EB7-D832-4FEF-9852-7420F9AE5416}" v="34" dt="2025-07-05T05:01:19.851"/>
    <p1510:client id="{FB144EE2-8677-9153-4C78-A41139F69E2B}" v="51" dt="2025-07-05T05:12:37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E73C2-6EF0-424A-B4B0-42C32FB3E44C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BF3D0E-8502-48CF-B396-DA8F8528DFCE}">
      <dgm:prSet phldrT="[Text]" custT="1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r>
            <a:rPr lang="en-US" sz="2000"/>
            <a:t>Phone No. - 7979050482</a:t>
          </a:r>
        </a:p>
      </dgm:t>
    </dgm:pt>
    <dgm:pt modelId="{30340B2B-9CA6-415D-BB2A-F0F004BBE8DC}" type="parTrans" cxnId="{D6807AAD-B1A2-4959-B68D-46B31C1B3D12}">
      <dgm:prSet/>
      <dgm:spPr/>
      <dgm:t>
        <a:bodyPr/>
        <a:lstStyle/>
        <a:p>
          <a:endParaRPr lang="en-US"/>
        </a:p>
      </dgm:t>
    </dgm:pt>
    <dgm:pt modelId="{2C531960-6A97-4742-92CF-3C6994B03007}" type="sibTrans" cxnId="{D6807AAD-B1A2-4959-B68D-46B31C1B3D12}">
      <dgm:prSet/>
      <dgm:spPr/>
      <dgm:t>
        <a:bodyPr/>
        <a:lstStyle/>
        <a:p>
          <a:endParaRPr lang="en-US"/>
        </a:p>
      </dgm:t>
    </dgm:pt>
    <dgm:pt modelId="{1AFB7A7B-BECB-4FEA-BB29-4056AB513D8E}">
      <dgm:prSet phldrT="[Text]" custT="1"/>
      <dgm:spPr>
        <a:gradFill flip="none" rotWithShape="0">
          <a:gsLst>
            <a:gs pos="0">
              <a:schemeClr val="tx1">
                <a:lumMod val="75000"/>
                <a:lumOff val="25000"/>
                <a:shade val="30000"/>
                <a:satMod val="115000"/>
              </a:schemeClr>
            </a:gs>
            <a:gs pos="50000">
              <a:schemeClr val="tx1">
                <a:lumMod val="75000"/>
                <a:lumOff val="25000"/>
                <a:shade val="67500"/>
                <a:satMod val="115000"/>
              </a:schemeClr>
            </a:gs>
            <a:gs pos="100000">
              <a:schemeClr val="tx1">
                <a:lumMod val="75000"/>
                <a:lumOff val="25000"/>
                <a:shade val="100000"/>
                <a:satMod val="115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2000">
              <a:latin typeface="Berlin Sans FB Demi" panose="020E0802020502020306" pitchFamily="34" charset="0"/>
            </a:rPr>
            <a:t>2. Parikshit Sharma</a:t>
          </a:r>
        </a:p>
      </dgm:t>
    </dgm:pt>
    <dgm:pt modelId="{04FDF2A8-ECE2-426D-BF2C-38BFA057A3F7}" type="parTrans" cxnId="{1918AA8E-AA0E-4FF2-9948-521789789AA3}">
      <dgm:prSet/>
      <dgm:spPr/>
      <dgm:t>
        <a:bodyPr/>
        <a:lstStyle/>
        <a:p>
          <a:endParaRPr lang="en-US"/>
        </a:p>
      </dgm:t>
    </dgm:pt>
    <dgm:pt modelId="{75036B94-A189-4419-A587-519787DA1701}" type="sibTrans" cxnId="{1918AA8E-AA0E-4FF2-9948-521789789AA3}">
      <dgm:prSet/>
      <dgm:spPr/>
      <dgm:t>
        <a:bodyPr/>
        <a:lstStyle/>
        <a:p>
          <a:endParaRPr lang="en-US"/>
        </a:p>
      </dgm:t>
    </dgm:pt>
    <dgm:pt modelId="{58A9C28C-0C98-4C39-BFF7-53F6B10ED2A1}">
      <dgm:prSet phldrT="[Text]" custT="1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r>
            <a:rPr lang="en-US" sz="2000"/>
            <a:t>E-mail - sharmaparikshit405@gmail.com</a:t>
          </a:r>
        </a:p>
      </dgm:t>
    </dgm:pt>
    <dgm:pt modelId="{EE46B2DC-67C3-4E82-8459-F36A06B14019}" type="parTrans" cxnId="{F8482CE6-E5E0-4FE8-85DC-44FDF3F9148F}">
      <dgm:prSet/>
      <dgm:spPr/>
      <dgm:t>
        <a:bodyPr/>
        <a:lstStyle/>
        <a:p>
          <a:endParaRPr lang="en-US"/>
        </a:p>
      </dgm:t>
    </dgm:pt>
    <dgm:pt modelId="{CF50E88B-C71C-4876-9A39-09F3CA174CA2}" type="sibTrans" cxnId="{F8482CE6-E5E0-4FE8-85DC-44FDF3F9148F}">
      <dgm:prSet/>
      <dgm:spPr/>
      <dgm:t>
        <a:bodyPr/>
        <a:lstStyle/>
        <a:p>
          <a:endParaRPr lang="en-US"/>
        </a:p>
      </dgm:t>
    </dgm:pt>
    <dgm:pt modelId="{882D32DA-41D8-4CC3-82AE-F86FAD3DE994}">
      <dgm:prSet phldrT="[Text]" custT="1"/>
      <dgm:spPr>
        <a:gradFill flip="none" rotWithShape="1">
          <a:gsLst>
            <a:gs pos="0">
              <a:schemeClr val="tx1">
                <a:lumMod val="75000"/>
                <a:lumOff val="25000"/>
                <a:shade val="30000"/>
                <a:satMod val="115000"/>
              </a:schemeClr>
            </a:gs>
            <a:gs pos="50000">
              <a:schemeClr val="tx1">
                <a:lumMod val="75000"/>
                <a:lumOff val="25000"/>
                <a:shade val="67500"/>
                <a:satMod val="115000"/>
              </a:schemeClr>
            </a:gs>
            <a:gs pos="100000">
              <a:schemeClr val="tx1">
                <a:lumMod val="75000"/>
                <a:lumOff val="25000"/>
                <a:shade val="100000"/>
                <a:satMod val="115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2400">
              <a:latin typeface="Berlin Sans FB Demi" panose="020E0802020502020306" pitchFamily="34" charset="0"/>
            </a:rPr>
            <a:t>1. </a:t>
          </a:r>
          <a:r>
            <a:rPr lang="en-US" sz="2400" b="0">
              <a:latin typeface="Berlin Sans FB Demi" panose="020E0802020502020306" pitchFamily="34" charset="0"/>
            </a:rPr>
            <a:t>Sachin Jaiswal</a:t>
          </a:r>
        </a:p>
      </dgm:t>
    </dgm:pt>
    <dgm:pt modelId="{CAF29FD6-163C-4EAE-99AE-B93F5F2B0315}" type="sibTrans" cxnId="{0B41B1A7-82D7-47A5-9908-96BC150F0E4A}">
      <dgm:prSet/>
      <dgm:spPr/>
      <dgm:t>
        <a:bodyPr/>
        <a:lstStyle/>
        <a:p>
          <a:endParaRPr lang="en-US"/>
        </a:p>
      </dgm:t>
    </dgm:pt>
    <dgm:pt modelId="{18D031BF-C749-402E-99D8-95DF0EA6527A}" type="parTrans" cxnId="{0B41B1A7-82D7-47A5-9908-96BC150F0E4A}">
      <dgm:prSet/>
      <dgm:spPr/>
      <dgm:t>
        <a:bodyPr/>
        <a:lstStyle/>
        <a:p>
          <a:endParaRPr lang="en-US"/>
        </a:p>
      </dgm:t>
    </dgm:pt>
    <dgm:pt modelId="{BB7E18F2-A006-49FD-95E8-BE97B947EF2D}">
      <dgm:prSet phldrT="[Text]" custT="1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r>
            <a:rPr lang="en-US" sz="2000"/>
            <a:t>E-mail -  ksachin53491@gmail.com </a:t>
          </a:r>
        </a:p>
      </dgm:t>
    </dgm:pt>
    <dgm:pt modelId="{1C203641-9183-48DB-A45E-390FB5E43859}" type="sibTrans" cxnId="{C348FB03-015A-4227-A1F6-8A4379FB2DAB}">
      <dgm:prSet/>
      <dgm:spPr/>
      <dgm:t>
        <a:bodyPr/>
        <a:lstStyle/>
        <a:p>
          <a:endParaRPr lang="en-US"/>
        </a:p>
      </dgm:t>
    </dgm:pt>
    <dgm:pt modelId="{DB26FDFD-A96C-4BD0-A2BB-730A8EC7E84C}" type="parTrans" cxnId="{C348FB03-015A-4227-A1F6-8A4379FB2DAB}">
      <dgm:prSet/>
      <dgm:spPr/>
      <dgm:t>
        <a:bodyPr/>
        <a:lstStyle/>
        <a:p>
          <a:endParaRPr lang="en-US"/>
        </a:p>
      </dgm:t>
    </dgm:pt>
    <dgm:pt modelId="{01DC27FB-7496-4BD1-A64E-6ED7352C30C2}">
      <dgm:prSet phldrT="[Text]" custT="1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r>
            <a:rPr lang="en-US" sz="2000"/>
            <a:t>Phone No. - 8817763021</a:t>
          </a:r>
        </a:p>
      </dgm:t>
    </dgm:pt>
    <dgm:pt modelId="{8B884B19-FC76-4E04-A06F-C418E5CB9679}" type="parTrans" cxnId="{2CAB9981-9F5F-48A4-9A7D-C3EB82500DCE}">
      <dgm:prSet/>
      <dgm:spPr/>
      <dgm:t>
        <a:bodyPr/>
        <a:lstStyle/>
        <a:p>
          <a:endParaRPr lang="en-US"/>
        </a:p>
      </dgm:t>
    </dgm:pt>
    <dgm:pt modelId="{7AD7AEBB-1C0F-4D6E-A329-51D941D067F7}" type="sibTrans" cxnId="{2CAB9981-9F5F-48A4-9A7D-C3EB82500DCE}">
      <dgm:prSet/>
      <dgm:spPr/>
      <dgm:t>
        <a:bodyPr/>
        <a:lstStyle/>
        <a:p>
          <a:endParaRPr lang="en-US"/>
        </a:p>
      </dgm:t>
    </dgm:pt>
    <dgm:pt modelId="{3007B7B8-7D9E-4AA0-B38B-DBD7E5B52B81}" type="pres">
      <dgm:prSet presAssocID="{0C4E73C2-6EF0-424A-B4B0-42C32FB3E44C}" presName="Name0" presStyleCnt="0">
        <dgm:presLayoutVars>
          <dgm:dir/>
          <dgm:animLvl val="lvl"/>
          <dgm:resizeHandles val="exact"/>
        </dgm:presLayoutVars>
      </dgm:prSet>
      <dgm:spPr/>
    </dgm:pt>
    <dgm:pt modelId="{7A42A9B1-D6A8-42F4-8DA2-048C8C50825A}" type="pres">
      <dgm:prSet presAssocID="{882D32DA-41D8-4CC3-82AE-F86FAD3DE994}" presName="composite" presStyleCnt="0"/>
      <dgm:spPr/>
    </dgm:pt>
    <dgm:pt modelId="{191E9297-5AAD-42CF-B8A2-ADCDB6F4E631}" type="pres">
      <dgm:prSet presAssocID="{882D32DA-41D8-4CC3-82AE-F86FAD3DE99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60FFD6B-F465-4EC3-9737-3B1E347A7767}" type="pres">
      <dgm:prSet presAssocID="{882D32DA-41D8-4CC3-82AE-F86FAD3DE994}" presName="desTx" presStyleLbl="alignAccFollowNode1" presStyleIdx="0" presStyleCnt="2" custScaleX="100002" custScaleY="100000">
        <dgm:presLayoutVars>
          <dgm:bulletEnabled val="1"/>
        </dgm:presLayoutVars>
      </dgm:prSet>
      <dgm:spPr/>
    </dgm:pt>
    <dgm:pt modelId="{8BBB2018-A3B9-4C11-88FC-AE7E00AE29AE}" type="pres">
      <dgm:prSet presAssocID="{CAF29FD6-163C-4EAE-99AE-B93F5F2B0315}" presName="space" presStyleCnt="0"/>
      <dgm:spPr/>
    </dgm:pt>
    <dgm:pt modelId="{AACE7A77-579B-44F1-9E39-50FFF95CBA48}" type="pres">
      <dgm:prSet presAssocID="{1AFB7A7B-BECB-4FEA-BB29-4056AB513D8E}" presName="composite" presStyleCnt="0"/>
      <dgm:spPr/>
    </dgm:pt>
    <dgm:pt modelId="{75BFBDA7-A8F4-4142-BEAD-9753037578F4}" type="pres">
      <dgm:prSet presAssocID="{1AFB7A7B-BECB-4FEA-BB29-4056AB513D8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EC465C4-0EDB-4970-AE7E-D14E64DA8630}" type="pres">
      <dgm:prSet presAssocID="{1AFB7A7B-BECB-4FEA-BB29-4056AB513D8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348FB03-015A-4227-A1F6-8A4379FB2DAB}" srcId="{882D32DA-41D8-4CC3-82AE-F86FAD3DE994}" destId="{BB7E18F2-A006-49FD-95E8-BE97B947EF2D}" srcOrd="0" destOrd="0" parTransId="{DB26FDFD-A96C-4BD0-A2BB-730A8EC7E84C}" sibTransId="{1C203641-9183-48DB-A45E-390FB5E43859}"/>
    <dgm:cxn modelId="{A681E304-7CF8-4CAC-AE3D-7B553F70878B}" type="presOf" srcId="{01DC27FB-7496-4BD1-A64E-6ED7352C30C2}" destId="{DEC465C4-0EDB-4970-AE7E-D14E64DA8630}" srcOrd="0" destOrd="1" presId="urn:microsoft.com/office/officeart/2005/8/layout/hList1"/>
    <dgm:cxn modelId="{ECC8F531-A070-4104-81BC-7B5FB34085E7}" type="presOf" srcId="{BB7E18F2-A006-49FD-95E8-BE97B947EF2D}" destId="{960FFD6B-F465-4EC3-9737-3B1E347A7767}" srcOrd="0" destOrd="0" presId="urn:microsoft.com/office/officeart/2005/8/layout/hList1"/>
    <dgm:cxn modelId="{02AA3040-82DB-4AA0-9CAC-904011782572}" type="presOf" srcId="{1AFB7A7B-BECB-4FEA-BB29-4056AB513D8E}" destId="{75BFBDA7-A8F4-4142-BEAD-9753037578F4}" srcOrd="0" destOrd="0" presId="urn:microsoft.com/office/officeart/2005/8/layout/hList1"/>
    <dgm:cxn modelId="{506AA449-1567-4613-8CBE-8EC15CBFC69A}" type="presOf" srcId="{882D32DA-41D8-4CC3-82AE-F86FAD3DE994}" destId="{191E9297-5AAD-42CF-B8A2-ADCDB6F4E631}" srcOrd="0" destOrd="0" presId="urn:microsoft.com/office/officeart/2005/8/layout/hList1"/>
    <dgm:cxn modelId="{2CAB9981-9F5F-48A4-9A7D-C3EB82500DCE}" srcId="{1AFB7A7B-BECB-4FEA-BB29-4056AB513D8E}" destId="{01DC27FB-7496-4BD1-A64E-6ED7352C30C2}" srcOrd="1" destOrd="0" parTransId="{8B884B19-FC76-4E04-A06F-C418E5CB9679}" sibTransId="{7AD7AEBB-1C0F-4D6E-A329-51D941D067F7}"/>
    <dgm:cxn modelId="{C68FE38D-2C33-4286-9330-B3B7F13DD4A7}" type="presOf" srcId="{D9BF3D0E-8502-48CF-B396-DA8F8528DFCE}" destId="{960FFD6B-F465-4EC3-9737-3B1E347A7767}" srcOrd="0" destOrd="1" presId="urn:microsoft.com/office/officeart/2005/8/layout/hList1"/>
    <dgm:cxn modelId="{1918AA8E-AA0E-4FF2-9948-521789789AA3}" srcId="{0C4E73C2-6EF0-424A-B4B0-42C32FB3E44C}" destId="{1AFB7A7B-BECB-4FEA-BB29-4056AB513D8E}" srcOrd="1" destOrd="0" parTransId="{04FDF2A8-ECE2-426D-BF2C-38BFA057A3F7}" sibTransId="{75036B94-A189-4419-A587-519787DA1701}"/>
    <dgm:cxn modelId="{D572519F-4721-466F-8C83-6E1419DC6F66}" type="presOf" srcId="{0C4E73C2-6EF0-424A-B4B0-42C32FB3E44C}" destId="{3007B7B8-7D9E-4AA0-B38B-DBD7E5B52B81}" srcOrd="0" destOrd="0" presId="urn:microsoft.com/office/officeart/2005/8/layout/hList1"/>
    <dgm:cxn modelId="{0B41B1A7-82D7-47A5-9908-96BC150F0E4A}" srcId="{0C4E73C2-6EF0-424A-B4B0-42C32FB3E44C}" destId="{882D32DA-41D8-4CC3-82AE-F86FAD3DE994}" srcOrd="0" destOrd="0" parTransId="{18D031BF-C749-402E-99D8-95DF0EA6527A}" sibTransId="{CAF29FD6-163C-4EAE-99AE-B93F5F2B0315}"/>
    <dgm:cxn modelId="{AB595AAD-630D-4C5C-A87F-B2A0B953B51A}" type="presOf" srcId="{58A9C28C-0C98-4C39-BFF7-53F6B10ED2A1}" destId="{DEC465C4-0EDB-4970-AE7E-D14E64DA8630}" srcOrd="0" destOrd="0" presId="urn:microsoft.com/office/officeart/2005/8/layout/hList1"/>
    <dgm:cxn modelId="{D6807AAD-B1A2-4959-B68D-46B31C1B3D12}" srcId="{882D32DA-41D8-4CC3-82AE-F86FAD3DE994}" destId="{D9BF3D0E-8502-48CF-B396-DA8F8528DFCE}" srcOrd="1" destOrd="0" parTransId="{30340B2B-9CA6-415D-BB2A-F0F004BBE8DC}" sibTransId="{2C531960-6A97-4742-92CF-3C6994B03007}"/>
    <dgm:cxn modelId="{F8482CE6-E5E0-4FE8-85DC-44FDF3F9148F}" srcId="{1AFB7A7B-BECB-4FEA-BB29-4056AB513D8E}" destId="{58A9C28C-0C98-4C39-BFF7-53F6B10ED2A1}" srcOrd="0" destOrd="0" parTransId="{EE46B2DC-67C3-4E82-8459-F36A06B14019}" sibTransId="{CF50E88B-C71C-4876-9A39-09F3CA174CA2}"/>
    <dgm:cxn modelId="{0BE45838-D69E-4529-963B-DB75B4674942}" type="presParOf" srcId="{3007B7B8-7D9E-4AA0-B38B-DBD7E5B52B81}" destId="{7A42A9B1-D6A8-42F4-8DA2-048C8C50825A}" srcOrd="0" destOrd="0" presId="urn:microsoft.com/office/officeart/2005/8/layout/hList1"/>
    <dgm:cxn modelId="{934A75DC-0223-4E00-95F3-CF3AD131F993}" type="presParOf" srcId="{7A42A9B1-D6A8-42F4-8DA2-048C8C50825A}" destId="{191E9297-5AAD-42CF-B8A2-ADCDB6F4E631}" srcOrd="0" destOrd="0" presId="urn:microsoft.com/office/officeart/2005/8/layout/hList1"/>
    <dgm:cxn modelId="{DADBD335-2498-4CCC-97FB-B50C44BE351D}" type="presParOf" srcId="{7A42A9B1-D6A8-42F4-8DA2-048C8C50825A}" destId="{960FFD6B-F465-4EC3-9737-3B1E347A7767}" srcOrd="1" destOrd="0" presId="urn:microsoft.com/office/officeart/2005/8/layout/hList1"/>
    <dgm:cxn modelId="{757673DD-1A6F-465B-91FB-EF769A20DF00}" type="presParOf" srcId="{3007B7B8-7D9E-4AA0-B38B-DBD7E5B52B81}" destId="{8BBB2018-A3B9-4C11-88FC-AE7E00AE29AE}" srcOrd="1" destOrd="0" presId="urn:microsoft.com/office/officeart/2005/8/layout/hList1"/>
    <dgm:cxn modelId="{C9036451-F30B-4C4B-81DE-41867682DE37}" type="presParOf" srcId="{3007B7B8-7D9E-4AA0-B38B-DBD7E5B52B81}" destId="{AACE7A77-579B-44F1-9E39-50FFF95CBA48}" srcOrd="2" destOrd="0" presId="urn:microsoft.com/office/officeart/2005/8/layout/hList1"/>
    <dgm:cxn modelId="{6DD60339-F038-44AB-AD9E-A9CF00EA64CF}" type="presParOf" srcId="{AACE7A77-579B-44F1-9E39-50FFF95CBA48}" destId="{75BFBDA7-A8F4-4142-BEAD-9753037578F4}" srcOrd="0" destOrd="0" presId="urn:microsoft.com/office/officeart/2005/8/layout/hList1"/>
    <dgm:cxn modelId="{A14480CD-5FCC-4725-8E1C-FEE106F44017}" type="presParOf" srcId="{AACE7A77-579B-44F1-9E39-50FFF95CBA48}" destId="{DEC465C4-0EDB-4970-AE7E-D14E64DA86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4E73C2-6EF0-424A-B4B0-42C32FB3E44C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2D32DA-41D8-4CC3-82AE-F86FAD3DE994}">
      <dgm:prSet phldrT="[Text]" custT="1"/>
      <dgm:spPr>
        <a:gradFill flip="none" rotWithShape="0">
          <a:gsLst>
            <a:gs pos="0">
              <a:schemeClr val="tx1">
                <a:lumMod val="75000"/>
                <a:lumOff val="25000"/>
                <a:shade val="30000"/>
                <a:satMod val="115000"/>
              </a:schemeClr>
            </a:gs>
            <a:gs pos="50000">
              <a:schemeClr val="tx1">
                <a:lumMod val="75000"/>
                <a:lumOff val="25000"/>
                <a:shade val="67500"/>
                <a:satMod val="115000"/>
              </a:schemeClr>
            </a:gs>
            <a:gs pos="100000">
              <a:schemeClr val="tx1">
                <a:lumMod val="75000"/>
                <a:lumOff val="25000"/>
                <a:shade val="100000"/>
                <a:satMod val="115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2400">
              <a:latin typeface="Berlin Sans FB Demi" panose="020E0802020502020306" pitchFamily="34" charset="0"/>
            </a:rPr>
            <a:t>3. Priyanka Prasad(team leader)</a:t>
          </a:r>
        </a:p>
      </dgm:t>
    </dgm:pt>
    <dgm:pt modelId="{18D031BF-C749-402E-99D8-95DF0EA6527A}" type="parTrans" cxnId="{0B41B1A7-82D7-47A5-9908-96BC150F0E4A}">
      <dgm:prSet/>
      <dgm:spPr/>
      <dgm:t>
        <a:bodyPr/>
        <a:lstStyle/>
        <a:p>
          <a:endParaRPr lang="en-US"/>
        </a:p>
      </dgm:t>
    </dgm:pt>
    <dgm:pt modelId="{CAF29FD6-163C-4EAE-99AE-B93F5F2B0315}" type="sibTrans" cxnId="{0B41B1A7-82D7-47A5-9908-96BC150F0E4A}">
      <dgm:prSet/>
      <dgm:spPr/>
      <dgm:t>
        <a:bodyPr/>
        <a:lstStyle/>
        <a:p>
          <a:endParaRPr lang="en-US"/>
        </a:p>
      </dgm:t>
    </dgm:pt>
    <dgm:pt modelId="{BB7E18F2-A006-49FD-95E8-BE97B947EF2D}">
      <dgm:prSet phldrT="[Text]" custT="1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r>
            <a:rPr lang="en-US" sz="2000"/>
            <a:t>E-mail – 2005priyankaprasad@gmail.com</a:t>
          </a:r>
        </a:p>
      </dgm:t>
    </dgm:pt>
    <dgm:pt modelId="{DB26FDFD-A96C-4BD0-A2BB-730A8EC7E84C}" type="parTrans" cxnId="{C348FB03-015A-4227-A1F6-8A4379FB2DAB}">
      <dgm:prSet/>
      <dgm:spPr/>
      <dgm:t>
        <a:bodyPr/>
        <a:lstStyle/>
        <a:p>
          <a:endParaRPr lang="en-US"/>
        </a:p>
      </dgm:t>
    </dgm:pt>
    <dgm:pt modelId="{1C203641-9183-48DB-A45E-390FB5E43859}" type="sibTrans" cxnId="{C348FB03-015A-4227-A1F6-8A4379FB2DAB}">
      <dgm:prSet/>
      <dgm:spPr/>
      <dgm:t>
        <a:bodyPr/>
        <a:lstStyle/>
        <a:p>
          <a:endParaRPr lang="en-US"/>
        </a:p>
      </dgm:t>
    </dgm:pt>
    <dgm:pt modelId="{D9BF3D0E-8502-48CF-B396-DA8F8528DFCE}">
      <dgm:prSet phldrT="[Text]" custT="1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r>
            <a:rPr lang="en-US" sz="2000"/>
            <a:t>Phone No. – 7489032566  </a:t>
          </a:r>
        </a:p>
      </dgm:t>
    </dgm:pt>
    <dgm:pt modelId="{30340B2B-9CA6-415D-BB2A-F0F004BBE8DC}" type="parTrans" cxnId="{D6807AAD-B1A2-4959-B68D-46B31C1B3D12}">
      <dgm:prSet/>
      <dgm:spPr/>
      <dgm:t>
        <a:bodyPr/>
        <a:lstStyle/>
        <a:p>
          <a:endParaRPr lang="en-US"/>
        </a:p>
      </dgm:t>
    </dgm:pt>
    <dgm:pt modelId="{2C531960-6A97-4742-92CF-3C6994B03007}" type="sibTrans" cxnId="{D6807AAD-B1A2-4959-B68D-46B31C1B3D12}">
      <dgm:prSet/>
      <dgm:spPr/>
      <dgm:t>
        <a:bodyPr/>
        <a:lstStyle/>
        <a:p>
          <a:endParaRPr lang="en-US"/>
        </a:p>
      </dgm:t>
    </dgm:pt>
    <dgm:pt modelId="{1AFB7A7B-BECB-4FEA-BB29-4056AB513D8E}">
      <dgm:prSet phldrT="[Text]" custT="1"/>
      <dgm:spPr>
        <a:gradFill flip="none" rotWithShape="0">
          <a:gsLst>
            <a:gs pos="0">
              <a:schemeClr val="tx1">
                <a:lumMod val="75000"/>
                <a:lumOff val="25000"/>
                <a:shade val="30000"/>
                <a:satMod val="115000"/>
              </a:schemeClr>
            </a:gs>
            <a:gs pos="50000">
              <a:schemeClr val="tx1">
                <a:lumMod val="75000"/>
                <a:lumOff val="25000"/>
                <a:shade val="67500"/>
                <a:satMod val="115000"/>
              </a:schemeClr>
            </a:gs>
            <a:gs pos="100000">
              <a:schemeClr val="tx1">
                <a:lumMod val="75000"/>
                <a:lumOff val="25000"/>
                <a:shade val="100000"/>
                <a:satMod val="115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2400">
              <a:latin typeface="Berlin Sans FB Demi" panose="020E0802020502020306" pitchFamily="34" charset="0"/>
            </a:rPr>
            <a:t>4. Sumit Kumar Sharma</a:t>
          </a:r>
        </a:p>
      </dgm:t>
    </dgm:pt>
    <dgm:pt modelId="{04FDF2A8-ECE2-426D-BF2C-38BFA057A3F7}" type="parTrans" cxnId="{1918AA8E-AA0E-4FF2-9948-521789789AA3}">
      <dgm:prSet/>
      <dgm:spPr/>
      <dgm:t>
        <a:bodyPr/>
        <a:lstStyle/>
        <a:p>
          <a:endParaRPr lang="en-US"/>
        </a:p>
      </dgm:t>
    </dgm:pt>
    <dgm:pt modelId="{75036B94-A189-4419-A587-519787DA1701}" type="sibTrans" cxnId="{1918AA8E-AA0E-4FF2-9948-521789789AA3}">
      <dgm:prSet/>
      <dgm:spPr/>
      <dgm:t>
        <a:bodyPr/>
        <a:lstStyle/>
        <a:p>
          <a:endParaRPr lang="en-US"/>
        </a:p>
      </dgm:t>
    </dgm:pt>
    <dgm:pt modelId="{58A9C28C-0C98-4C39-BFF7-53F6B10ED2A1}">
      <dgm:prSet phldrT="[Text]" custT="1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r>
            <a:rPr lang="en-US" sz="2000"/>
            <a:t>E-mail - royalking2513@gmail.com</a:t>
          </a:r>
        </a:p>
      </dgm:t>
    </dgm:pt>
    <dgm:pt modelId="{EE46B2DC-67C3-4E82-8459-F36A06B14019}" type="parTrans" cxnId="{F8482CE6-E5E0-4FE8-85DC-44FDF3F9148F}">
      <dgm:prSet/>
      <dgm:spPr/>
      <dgm:t>
        <a:bodyPr/>
        <a:lstStyle/>
        <a:p>
          <a:endParaRPr lang="en-US"/>
        </a:p>
      </dgm:t>
    </dgm:pt>
    <dgm:pt modelId="{CF50E88B-C71C-4876-9A39-09F3CA174CA2}" type="sibTrans" cxnId="{F8482CE6-E5E0-4FE8-85DC-44FDF3F9148F}">
      <dgm:prSet/>
      <dgm:spPr/>
      <dgm:t>
        <a:bodyPr/>
        <a:lstStyle/>
        <a:p>
          <a:endParaRPr lang="en-US"/>
        </a:p>
      </dgm:t>
    </dgm:pt>
    <dgm:pt modelId="{A16ECBA2-8A4A-43DF-8501-DBE4DB409492}">
      <dgm:prSet phldrT="[Text]" custT="1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r>
            <a:rPr lang="en-US" sz="2000"/>
            <a:t>Phone No. – 9111008782</a:t>
          </a:r>
        </a:p>
      </dgm:t>
    </dgm:pt>
    <dgm:pt modelId="{62C95FB1-19D6-48BB-90C5-0DF9B3651B0A}" type="parTrans" cxnId="{8E84182D-12EA-4E43-A8D7-5A8C8417EE0B}">
      <dgm:prSet/>
      <dgm:spPr/>
      <dgm:t>
        <a:bodyPr/>
        <a:lstStyle/>
        <a:p>
          <a:endParaRPr lang="en-US"/>
        </a:p>
      </dgm:t>
    </dgm:pt>
    <dgm:pt modelId="{8446ABDA-9F9A-4FE0-8D3E-44EC38653BD4}" type="sibTrans" cxnId="{8E84182D-12EA-4E43-A8D7-5A8C8417EE0B}">
      <dgm:prSet/>
      <dgm:spPr/>
      <dgm:t>
        <a:bodyPr/>
        <a:lstStyle/>
        <a:p>
          <a:endParaRPr lang="en-US"/>
        </a:p>
      </dgm:t>
    </dgm:pt>
    <dgm:pt modelId="{D62D383A-EDEE-454A-A4E1-28599E01C61B}">
      <dgm:prSet phldrT="[Text]" custT="1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endParaRPr lang="en-US" sz="2000"/>
        </a:p>
      </dgm:t>
    </dgm:pt>
    <dgm:pt modelId="{F2C8CC42-EE87-4C35-8C7A-8E7FE778081B}" type="parTrans" cxnId="{10DD1068-8653-4D01-BC82-3A019BB2D16D}">
      <dgm:prSet/>
      <dgm:spPr/>
      <dgm:t>
        <a:bodyPr/>
        <a:lstStyle/>
        <a:p>
          <a:endParaRPr lang="en-US"/>
        </a:p>
      </dgm:t>
    </dgm:pt>
    <dgm:pt modelId="{6707ACD6-FE6B-46A4-A91D-CCEC09633A78}" type="sibTrans" cxnId="{10DD1068-8653-4D01-BC82-3A019BB2D16D}">
      <dgm:prSet/>
      <dgm:spPr/>
      <dgm:t>
        <a:bodyPr/>
        <a:lstStyle/>
        <a:p>
          <a:endParaRPr lang="en-US"/>
        </a:p>
      </dgm:t>
    </dgm:pt>
    <dgm:pt modelId="{50FBDA1C-3513-49D1-B20E-CEEB02E2BC41}">
      <dgm:prSet phldrT="[Text]" custT="1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endParaRPr lang="en-US" sz="2000"/>
        </a:p>
      </dgm:t>
    </dgm:pt>
    <dgm:pt modelId="{A961566D-B6DA-4789-9DFF-E0EF7A664AA8}" type="parTrans" cxnId="{62114B92-1763-4411-BB83-AB5498AFA011}">
      <dgm:prSet/>
      <dgm:spPr/>
      <dgm:t>
        <a:bodyPr/>
        <a:lstStyle/>
        <a:p>
          <a:endParaRPr lang="en-US"/>
        </a:p>
      </dgm:t>
    </dgm:pt>
    <dgm:pt modelId="{77E5484D-A8ED-4D14-B57D-961E0A1FF7EB}" type="sibTrans" cxnId="{62114B92-1763-4411-BB83-AB5498AFA011}">
      <dgm:prSet/>
      <dgm:spPr/>
      <dgm:t>
        <a:bodyPr/>
        <a:lstStyle/>
        <a:p>
          <a:endParaRPr lang="en-US"/>
        </a:p>
      </dgm:t>
    </dgm:pt>
    <dgm:pt modelId="{3007B7B8-7D9E-4AA0-B38B-DBD7E5B52B81}" type="pres">
      <dgm:prSet presAssocID="{0C4E73C2-6EF0-424A-B4B0-42C32FB3E44C}" presName="Name0" presStyleCnt="0">
        <dgm:presLayoutVars>
          <dgm:dir/>
          <dgm:animLvl val="lvl"/>
          <dgm:resizeHandles val="exact"/>
        </dgm:presLayoutVars>
      </dgm:prSet>
      <dgm:spPr/>
    </dgm:pt>
    <dgm:pt modelId="{7A42A9B1-D6A8-42F4-8DA2-048C8C50825A}" type="pres">
      <dgm:prSet presAssocID="{882D32DA-41D8-4CC3-82AE-F86FAD3DE994}" presName="composite" presStyleCnt="0"/>
      <dgm:spPr/>
    </dgm:pt>
    <dgm:pt modelId="{191E9297-5AAD-42CF-B8A2-ADCDB6F4E631}" type="pres">
      <dgm:prSet presAssocID="{882D32DA-41D8-4CC3-82AE-F86FAD3DE994}" presName="parTx" presStyleLbl="alignNode1" presStyleIdx="0" presStyleCnt="2" custScaleY="102967">
        <dgm:presLayoutVars>
          <dgm:chMax val="0"/>
          <dgm:chPref val="0"/>
          <dgm:bulletEnabled val="1"/>
        </dgm:presLayoutVars>
      </dgm:prSet>
      <dgm:spPr/>
    </dgm:pt>
    <dgm:pt modelId="{960FFD6B-F465-4EC3-9737-3B1E347A7767}" type="pres">
      <dgm:prSet presAssocID="{882D32DA-41D8-4CC3-82AE-F86FAD3DE994}" presName="desTx" presStyleLbl="alignAccFollowNode1" presStyleIdx="0" presStyleCnt="2" custScaleX="100215" custScaleY="100000">
        <dgm:presLayoutVars>
          <dgm:bulletEnabled val="1"/>
        </dgm:presLayoutVars>
      </dgm:prSet>
      <dgm:spPr/>
    </dgm:pt>
    <dgm:pt modelId="{8BBB2018-A3B9-4C11-88FC-AE7E00AE29AE}" type="pres">
      <dgm:prSet presAssocID="{CAF29FD6-163C-4EAE-99AE-B93F5F2B0315}" presName="space" presStyleCnt="0"/>
      <dgm:spPr/>
    </dgm:pt>
    <dgm:pt modelId="{AACE7A77-579B-44F1-9E39-50FFF95CBA48}" type="pres">
      <dgm:prSet presAssocID="{1AFB7A7B-BECB-4FEA-BB29-4056AB513D8E}" presName="composite" presStyleCnt="0"/>
      <dgm:spPr/>
    </dgm:pt>
    <dgm:pt modelId="{75BFBDA7-A8F4-4142-BEAD-9753037578F4}" type="pres">
      <dgm:prSet presAssocID="{1AFB7A7B-BECB-4FEA-BB29-4056AB513D8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EC465C4-0EDB-4970-AE7E-D14E64DA8630}" type="pres">
      <dgm:prSet presAssocID="{1AFB7A7B-BECB-4FEA-BB29-4056AB513D8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348FB03-015A-4227-A1F6-8A4379FB2DAB}" srcId="{882D32DA-41D8-4CC3-82AE-F86FAD3DE994}" destId="{BB7E18F2-A006-49FD-95E8-BE97B947EF2D}" srcOrd="0" destOrd="0" parTransId="{DB26FDFD-A96C-4BD0-A2BB-730A8EC7E84C}" sibTransId="{1C203641-9183-48DB-A45E-390FB5E43859}"/>
    <dgm:cxn modelId="{75593E1C-175C-4837-B2FA-9B6A81DA6964}" type="presOf" srcId="{D62D383A-EDEE-454A-A4E1-28599E01C61B}" destId="{960FFD6B-F465-4EC3-9737-3B1E347A7767}" srcOrd="0" destOrd="2" presId="urn:microsoft.com/office/officeart/2005/8/layout/hList1"/>
    <dgm:cxn modelId="{8E84182D-12EA-4E43-A8D7-5A8C8417EE0B}" srcId="{1AFB7A7B-BECB-4FEA-BB29-4056AB513D8E}" destId="{A16ECBA2-8A4A-43DF-8501-DBE4DB409492}" srcOrd="1" destOrd="0" parTransId="{62C95FB1-19D6-48BB-90C5-0DF9B3651B0A}" sibTransId="{8446ABDA-9F9A-4FE0-8D3E-44EC38653BD4}"/>
    <dgm:cxn modelId="{0B40672F-B8B4-49AF-BB18-A015F3FE001C}" type="presOf" srcId="{A16ECBA2-8A4A-43DF-8501-DBE4DB409492}" destId="{DEC465C4-0EDB-4970-AE7E-D14E64DA8630}" srcOrd="0" destOrd="1" presId="urn:microsoft.com/office/officeart/2005/8/layout/hList1"/>
    <dgm:cxn modelId="{ECC8F531-A070-4104-81BC-7B5FB34085E7}" type="presOf" srcId="{BB7E18F2-A006-49FD-95E8-BE97B947EF2D}" destId="{960FFD6B-F465-4EC3-9737-3B1E347A7767}" srcOrd="0" destOrd="0" presId="urn:microsoft.com/office/officeart/2005/8/layout/hList1"/>
    <dgm:cxn modelId="{02AA3040-82DB-4AA0-9CAC-904011782572}" type="presOf" srcId="{1AFB7A7B-BECB-4FEA-BB29-4056AB513D8E}" destId="{75BFBDA7-A8F4-4142-BEAD-9753037578F4}" srcOrd="0" destOrd="0" presId="urn:microsoft.com/office/officeart/2005/8/layout/hList1"/>
    <dgm:cxn modelId="{10DD1068-8653-4D01-BC82-3A019BB2D16D}" srcId="{882D32DA-41D8-4CC3-82AE-F86FAD3DE994}" destId="{D62D383A-EDEE-454A-A4E1-28599E01C61B}" srcOrd="2" destOrd="0" parTransId="{F2C8CC42-EE87-4C35-8C7A-8E7FE778081B}" sibTransId="{6707ACD6-FE6B-46A4-A91D-CCEC09633A78}"/>
    <dgm:cxn modelId="{506AA449-1567-4613-8CBE-8EC15CBFC69A}" type="presOf" srcId="{882D32DA-41D8-4CC3-82AE-F86FAD3DE994}" destId="{191E9297-5AAD-42CF-B8A2-ADCDB6F4E631}" srcOrd="0" destOrd="0" presId="urn:microsoft.com/office/officeart/2005/8/layout/hList1"/>
    <dgm:cxn modelId="{C68FE38D-2C33-4286-9330-B3B7F13DD4A7}" type="presOf" srcId="{D9BF3D0E-8502-48CF-B396-DA8F8528DFCE}" destId="{960FFD6B-F465-4EC3-9737-3B1E347A7767}" srcOrd="0" destOrd="1" presId="urn:microsoft.com/office/officeart/2005/8/layout/hList1"/>
    <dgm:cxn modelId="{1918AA8E-AA0E-4FF2-9948-521789789AA3}" srcId="{0C4E73C2-6EF0-424A-B4B0-42C32FB3E44C}" destId="{1AFB7A7B-BECB-4FEA-BB29-4056AB513D8E}" srcOrd="1" destOrd="0" parTransId="{04FDF2A8-ECE2-426D-BF2C-38BFA057A3F7}" sibTransId="{75036B94-A189-4419-A587-519787DA1701}"/>
    <dgm:cxn modelId="{62114B92-1763-4411-BB83-AB5498AFA011}" srcId="{1AFB7A7B-BECB-4FEA-BB29-4056AB513D8E}" destId="{50FBDA1C-3513-49D1-B20E-CEEB02E2BC41}" srcOrd="2" destOrd="0" parTransId="{A961566D-B6DA-4789-9DFF-E0EF7A664AA8}" sibTransId="{77E5484D-A8ED-4D14-B57D-961E0A1FF7EB}"/>
    <dgm:cxn modelId="{D572519F-4721-466F-8C83-6E1419DC6F66}" type="presOf" srcId="{0C4E73C2-6EF0-424A-B4B0-42C32FB3E44C}" destId="{3007B7B8-7D9E-4AA0-B38B-DBD7E5B52B81}" srcOrd="0" destOrd="0" presId="urn:microsoft.com/office/officeart/2005/8/layout/hList1"/>
    <dgm:cxn modelId="{FAEF18A6-6711-45BC-B012-A7C8FD157865}" type="presOf" srcId="{50FBDA1C-3513-49D1-B20E-CEEB02E2BC41}" destId="{DEC465C4-0EDB-4970-AE7E-D14E64DA8630}" srcOrd="0" destOrd="2" presId="urn:microsoft.com/office/officeart/2005/8/layout/hList1"/>
    <dgm:cxn modelId="{0B41B1A7-82D7-47A5-9908-96BC150F0E4A}" srcId="{0C4E73C2-6EF0-424A-B4B0-42C32FB3E44C}" destId="{882D32DA-41D8-4CC3-82AE-F86FAD3DE994}" srcOrd="0" destOrd="0" parTransId="{18D031BF-C749-402E-99D8-95DF0EA6527A}" sibTransId="{CAF29FD6-163C-4EAE-99AE-B93F5F2B0315}"/>
    <dgm:cxn modelId="{AB595AAD-630D-4C5C-A87F-B2A0B953B51A}" type="presOf" srcId="{58A9C28C-0C98-4C39-BFF7-53F6B10ED2A1}" destId="{DEC465C4-0EDB-4970-AE7E-D14E64DA8630}" srcOrd="0" destOrd="0" presId="urn:microsoft.com/office/officeart/2005/8/layout/hList1"/>
    <dgm:cxn modelId="{D6807AAD-B1A2-4959-B68D-46B31C1B3D12}" srcId="{882D32DA-41D8-4CC3-82AE-F86FAD3DE994}" destId="{D9BF3D0E-8502-48CF-B396-DA8F8528DFCE}" srcOrd="1" destOrd="0" parTransId="{30340B2B-9CA6-415D-BB2A-F0F004BBE8DC}" sibTransId="{2C531960-6A97-4742-92CF-3C6994B03007}"/>
    <dgm:cxn modelId="{F8482CE6-E5E0-4FE8-85DC-44FDF3F9148F}" srcId="{1AFB7A7B-BECB-4FEA-BB29-4056AB513D8E}" destId="{58A9C28C-0C98-4C39-BFF7-53F6B10ED2A1}" srcOrd="0" destOrd="0" parTransId="{EE46B2DC-67C3-4E82-8459-F36A06B14019}" sibTransId="{CF50E88B-C71C-4876-9A39-09F3CA174CA2}"/>
    <dgm:cxn modelId="{0BE45838-D69E-4529-963B-DB75B4674942}" type="presParOf" srcId="{3007B7B8-7D9E-4AA0-B38B-DBD7E5B52B81}" destId="{7A42A9B1-D6A8-42F4-8DA2-048C8C50825A}" srcOrd="0" destOrd="0" presId="urn:microsoft.com/office/officeart/2005/8/layout/hList1"/>
    <dgm:cxn modelId="{934A75DC-0223-4E00-95F3-CF3AD131F993}" type="presParOf" srcId="{7A42A9B1-D6A8-42F4-8DA2-048C8C50825A}" destId="{191E9297-5AAD-42CF-B8A2-ADCDB6F4E631}" srcOrd="0" destOrd="0" presId="urn:microsoft.com/office/officeart/2005/8/layout/hList1"/>
    <dgm:cxn modelId="{DADBD335-2498-4CCC-97FB-B50C44BE351D}" type="presParOf" srcId="{7A42A9B1-D6A8-42F4-8DA2-048C8C50825A}" destId="{960FFD6B-F465-4EC3-9737-3B1E347A7767}" srcOrd="1" destOrd="0" presId="urn:microsoft.com/office/officeart/2005/8/layout/hList1"/>
    <dgm:cxn modelId="{757673DD-1A6F-465B-91FB-EF769A20DF00}" type="presParOf" srcId="{3007B7B8-7D9E-4AA0-B38B-DBD7E5B52B81}" destId="{8BBB2018-A3B9-4C11-88FC-AE7E00AE29AE}" srcOrd="1" destOrd="0" presId="urn:microsoft.com/office/officeart/2005/8/layout/hList1"/>
    <dgm:cxn modelId="{C9036451-F30B-4C4B-81DE-41867682DE37}" type="presParOf" srcId="{3007B7B8-7D9E-4AA0-B38B-DBD7E5B52B81}" destId="{AACE7A77-579B-44F1-9E39-50FFF95CBA48}" srcOrd="2" destOrd="0" presId="urn:microsoft.com/office/officeart/2005/8/layout/hList1"/>
    <dgm:cxn modelId="{6DD60339-F038-44AB-AD9E-A9CF00EA64CF}" type="presParOf" srcId="{AACE7A77-579B-44F1-9E39-50FFF95CBA48}" destId="{75BFBDA7-A8F4-4142-BEAD-9753037578F4}" srcOrd="0" destOrd="0" presId="urn:microsoft.com/office/officeart/2005/8/layout/hList1"/>
    <dgm:cxn modelId="{A14480CD-5FCC-4725-8E1C-FEE106F44017}" type="presParOf" srcId="{AACE7A77-579B-44F1-9E39-50FFF95CBA48}" destId="{DEC465C4-0EDB-4970-AE7E-D14E64DA86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9297-5AAD-42CF-B8A2-ADCDB6F4E631}">
      <dsp:nvSpPr>
        <dsp:cNvPr id="0" name=""/>
        <dsp:cNvSpPr/>
      </dsp:nvSpPr>
      <dsp:spPr>
        <a:xfrm>
          <a:off x="5014" y="1274357"/>
          <a:ext cx="3108945" cy="522397"/>
        </a:xfrm>
        <a:prstGeom prst="rect">
          <a:avLst/>
        </a:prstGeom>
        <a:gradFill flip="none" rotWithShape="1">
          <a:gsLst>
            <a:gs pos="0">
              <a:schemeClr val="tx1">
                <a:lumMod val="75000"/>
                <a:lumOff val="25000"/>
                <a:shade val="30000"/>
                <a:satMod val="115000"/>
              </a:schemeClr>
            </a:gs>
            <a:gs pos="50000">
              <a:schemeClr val="tx1">
                <a:lumMod val="75000"/>
                <a:lumOff val="25000"/>
                <a:shade val="67500"/>
                <a:satMod val="115000"/>
              </a:schemeClr>
            </a:gs>
            <a:gs pos="100000">
              <a:schemeClr val="tx1">
                <a:lumMod val="75000"/>
                <a:lumOff val="25000"/>
                <a:shade val="100000"/>
                <a:satMod val="115000"/>
              </a:schemeClr>
            </a:gs>
          </a:gsLst>
          <a:lin ang="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Berlin Sans FB Demi" panose="020E0802020502020306" pitchFamily="34" charset="0"/>
            </a:rPr>
            <a:t>1. </a:t>
          </a:r>
          <a:r>
            <a:rPr lang="en-US" sz="2400" b="0" kern="1200">
              <a:latin typeface="Berlin Sans FB Demi" panose="020E0802020502020306" pitchFamily="34" charset="0"/>
            </a:rPr>
            <a:t>Sachin Jaiswal</a:t>
          </a:r>
        </a:p>
      </dsp:txBody>
      <dsp:txXfrm>
        <a:off x="5014" y="1274357"/>
        <a:ext cx="3108945" cy="522397"/>
      </dsp:txXfrm>
    </dsp:sp>
    <dsp:sp modelId="{960FFD6B-F465-4EC3-9737-3B1E347A7767}">
      <dsp:nvSpPr>
        <dsp:cNvPr id="0" name=""/>
        <dsp:cNvSpPr/>
      </dsp:nvSpPr>
      <dsp:spPr>
        <a:xfrm>
          <a:off x="4983" y="1796755"/>
          <a:ext cx="3109007" cy="1454849"/>
        </a:xfrm>
        <a:prstGeom prst="rect">
          <a:avLst/>
        </a:prstGeom>
        <a:solidFill>
          <a:schemeClr val="bg1">
            <a:lumMod val="65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E-mail -  ksachin53491@gmail.com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Phone No. - 7979050482</a:t>
          </a:r>
        </a:p>
      </dsp:txBody>
      <dsp:txXfrm>
        <a:off x="4983" y="1796755"/>
        <a:ext cx="3109007" cy="1454849"/>
      </dsp:txXfrm>
    </dsp:sp>
    <dsp:sp modelId="{75BFBDA7-A8F4-4142-BEAD-9753037578F4}">
      <dsp:nvSpPr>
        <dsp:cNvPr id="0" name=""/>
        <dsp:cNvSpPr/>
      </dsp:nvSpPr>
      <dsp:spPr>
        <a:xfrm>
          <a:off x="3548818" y="1274357"/>
          <a:ext cx="3105908" cy="522397"/>
        </a:xfrm>
        <a:prstGeom prst="rect">
          <a:avLst/>
        </a:prstGeom>
        <a:gradFill flip="none" rotWithShape="0">
          <a:gsLst>
            <a:gs pos="0">
              <a:schemeClr val="tx1">
                <a:lumMod val="75000"/>
                <a:lumOff val="25000"/>
                <a:shade val="30000"/>
                <a:satMod val="115000"/>
              </a:schemeClr>
            </a:gs>
            <a:gs pos="50000">
              <a:schemeClr val="tx1">
                <a:lumMod val="75000"/>
                <a:lumOff val="25000"/>
                <a:shade val="67500"/>
                <a:satMod val="115000"/>
              </a:schemeClr>
            </a:gs>
            <a:gs pos="100000">
              <a:schemeClr val="tx1">
                <a:lumMod val="75000"/>
                <a:lumOff val="25000"/>
                <a:shade val="100000"/>
                <a:satMod val="115000"/>
              </a:schemeClr>
            </a:gs>
          </a:gsLst>
          <a:lin ang="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erlin Sans FB Demi" panose="020E0802020502020306" pitchFamily="34" charset="0"/>
            </a:rPr>
            <a:t>2. Parikshit Sharma</a:t>
          </a:r>
        </a:p>
      </dsp:txBody>
      <dsp:txXfrm>
        <a:off x="3548818" y="1274357"/>
        <a:ext cx="3105908" cy="522397"/>
      </dsp:txXfrm>
    </dsp:sp>
    <dsp:sp modelId="{DEC465C4-0EDB-4970-AE7E-D14E64DA8630}">
      <dsp:nvSpPr>
        <dsp:cNvPr id="0" name=""/>
        <dsp:cNvSpPr/>
      </dsp:nvSpPr>
      <dsp:spPr>
        <a:xfrm>
          <a:off x="3548818" y="1796755"/>
          <a:ext cx="3105908" cy="1454849"/>
        </a:xfrm>
        <a:prstGeom prst="rect">
          <a:avLst/>
        </a:prstGeom>
        <a:solidFill>
          <a:schemeClr val="bg1">
            <a:lumMod val="65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E-mail - sharmaparikshit405@gmail.com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Phone No. - 8817763021</a:t>
          </a:r>
        </a:p>
      </dsp:txBody>
      <dsp:txXfrm>
        <a:off x="3548818" y="1796755"/>
        <a:ext cx="3105908" cy="145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E9297-5AAD-42CF-B8A2-ADCDB6F4E631}">
      <dsp:nvSpPr>
        <dsp:cNvPr id="0" name=""/>
        <dsp:cNvSpPr/>
      </dsp:nvSpPr>
      <dsp:spPr>
        <a:xfrm>
          <a:off x="8489" y="775020"/>
          <a:ext cx="3105696" cy="1209091"/>
        </a:xfrm>
        <a:prstGeom prst="rect">
          <a:avLst/>
        </a:prstGeom>
        <a:gradFill flip="none" rotWithShape="0">
          <a:gsLst>
            <a:gs pos="0">
              <a:schemeClr val="tx1">
                <a:lumMod val="75000"/>
                <a:lumOff val="25000"/>
                <a:shade val="30000"/>
                <a:satMod val="115000"/>
              </a:schemeClr>
            </a:gs>
            <a:gs pos="50000">
              <a:schemeClr val="tx1">
                <a:lumMod val="75000"/>
                <a:lumOff val="25000"/>
                <a:shade val="67500"/>
                <a:satMod val="115000"/>
              </a:schemeClr>
            </a:gs>
            <a:gs pos="100000">
              <a:schemeClr val="tx1">
                <a:lumMod val="75000"/>
                <a:lumOff val="25000"/>
                <a:shade val="100000"/>
                <a:satMod val="115000"/>
              </a:schemeClr>
            </a:gs>
          </a:gsLst>
          <a:lin ang="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Berlin Sans FB Demi" panose="020E0802020502020306" pitchFamily="34" charset="0"/>
            </a:rPr>
            <a:t>3. Priyanka Prasad(team leader)</a:t>
          </a:r>
        </a:p>
      </dsp:txBody>
      <dsp:txXfrm>
        <a:off x="8489" y="775020"/>
        <a:ext cx="3105696" cy="1209091"/>
      </dsp:txXfrm>
    </dsp:sp>
    <dsp:sp modelId="{960FFD6B-F465-4EC3-9737-3B1E347A7767}">
      <dsp:nvSpPr>
        <dsp:cNvPr id="0" name=""/>
        <dsp:cNvSpPr/>
      </dsp:nvSpPr>
      <dsp:spPr>
        <a:xfrm>
          <a:off x="5150" y="1966692"/>
          <a:ext cx="3112373" cy="1784250"/>
        </a:xfrm>
        <a:prstGeom prst="rect">
          <a:avLst/>
        </a:prstGeom>
        <a:solidFill>
          <a:schemeClr val="bg1">
            <a:lumMod val="65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E-mail – 2005priyankaprasad@gmail.com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Phone No. – 7489032566 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</dsp:txBody>
      <dsp:txXfrm>
        <a:off x="5150" y="1966692"/>
        <a:ext cx="3112373" cy="1784250"/>
      </dsp:txXfrm>
    </dsp:sp>
    <dsp:sp modelId="{75BFBDA7-A8F4-4142-BEAD-9753037578F4}">
      <dsp:nvSpPr>
        <dsp:cNvPr id="0" name=""/>
        <dsp:cNvSpPr/>
      </dsp:nvSpPr>
      <dsp:spPr>
        <a:xfrm>
          <a:off x="3551897" y="783730"/>
          <a:ext cx="3102663" cy="1174251"/>
        </a:xfrm>
        <a:prstGeom prst="rect">
          <a:avLst/>
        </a:prstGeom>
        <a:gradFill flip="none" rotWithShape="0">
          <a:gsLst>
            <a:gs pos="0">
              <a:schemeClr val="tx1">
                <a:lumMod val="75000"/>
                <a:lumOff val="25000"/>
                <a:shade val="30000"/>
                <a:satMod val="115000"/>
              </a:schemeClr>
            </a:gs>
            <a:gs pos="50000">
              <a:schemeClr val="tx1">
                <a:lumMod val="75000"/>
                <a:lumOff val="25000"/>
                <a:shade val="67500"/>
                <a:satMod val="115000"/>
              </a:schemeClr>
            </a:gs>
            <a:gs pos="100000">
              <a:schemeClr val="tx1">
                <a:lumMod val="75000"/>
                <a:lumOff val="25000"/>
                <a:shade val="100000"/>
                <a:satMod val="115000"/>
              </a:schemeClr>
            </a:gs>
          </a:gsLst>
          <a:lin ang="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Berlin Sans FB Demi" panose="020E0802020502020306" pitchFamily="34" charset="0"/>
            </a:rPr>
            <a:t>4. Sumit Kumar Sharma</a:t>
          </a:r>
        </a:p>
      </dsp:txBody>
      <dsp:txXfrm>
        <a:off x="3551897" y="783730"/>
        <a:ext cx="3102663" cy="1174251"/>
      </dsp:txXfrm>
    </dsp:sp>
    <dsp:sp modelId="{DEC465C4-0EDB-4970-AE7E-D14E64DA8630}">
      <dsp:nvSpPr>
        <dsp:cNvPr id="0" name=""/>
        <dsp:cNvSpPr/>
      </dsp:nvSpPr>
      <dsp:spPr>
        <a:xfrm>
          <a:off x="3551897" y="1957982"/>
          <a:ext cx="3102663" cy="1784250"/>
        </a:xfrm>
        <a:prstGeom prst="rect">
          <a:avLst/>
        </a:prstGeom>
        <a:solidFill>
          <a:schemeClr val="bg1">
            <a:lumMod val="65000"/>
            <a:alpha val="9000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E-mail - royalking2513@gmail.com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Phone No. – 9111008782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/>
        </a:p>
      </dsp:txBody>
      <dsp:txXfrm>
        <a:off x="3551897" y="1957982"/>
        <a:ext cx="3102663" cy="1784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361" y="2130425"/>
            <a:ext cx="5284839" cy="1470025"/>
          </a:xfrm>
        </p:spPr>
        <p:txBody>
          <a:bodyPr>
            <a:normAutofit fontScale="90000"/>
          </a:bodyPr>
          <a:lstStyle/>
          <a:p>
            <a:r>
              <a:t>Lack of Accessible and Immediate First-Aid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361" y="3429000"/>
            <a:ext cx="6400800" cy="1752600"/>
          </a:xfrm>
        </p:spPr>
        <p:txBody>
          <a:bodyPr/>
          <a:lstStyle/>
          <a:p>
            <a:r>
              <a:t>Hackathon Project Presentation</a:t>
            </a:r>
          </a:p>
          <a:p>
            <a:r>
              <a:t>Presented by: [Your Team Name]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8FB2BE-CB09-2CBD-EABD-A81D0596F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3" y="-1268361"/>
            <a:ext cx="10215716" cy="879987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55E8419-6413-7715-8350-FFF8C5A7E46B}"/>
              </a:ext>
            </a:extLst>
          </p:cNvPr>
          <p:cNvSpPr/>
          <p:nvPr/>
        </p:nvSpPr>
        <p:spPr>
          <a:xfrm>
            <a:off x="0" y="-12290"/>
            <a:ext cx="9144000" cy="6882580"/>
          </a:xfrm>
          <a:custGeom>
            <a:avLst/>
            <a:gdLst>
              <a:gd name="connsiteX0" fmla="*/ 364394 w 9144000"/>
              <a:gd name="connsiteY0" fmla="*/ 547346 h 6882580"/>
              <a:gd name="connsiteX1" fmla="*/ 364394 w 9144000"/>
              <a:gd name="connsiteY1" fmla="*/ 726241 h 6882580"/>
              <a:gd name="connsiteX2" fmla="*/ 174923 w 9144000"/>
              <a:gd name="connsiteY2" fmla="*/ 726241 h 6882580"/>
              <a:gd name="connsiteX3" fmla="*/ 174923 w 9144000"/>
              <a:gd name="connsiteY3" fmla="*/ 894648 h 6882580"/>
              <a:gd name="connsiteX4" fmla="*/ 364394 w 9144000"/>
              <a:gd name="connsiteY4" fmla="*/ 894648 h 6882580"/>
              <a:gd name="connsiteX5" fmla="*/ 364394 w 9144000"/>
              <a:gd name="connsiteY5" fmla="*/ 1073543 h 6882580"/>
              <a:gd name="connsiteX6" fmla="*/ 532801 w 9144000"/>
              <a:gd name="connsiteY6" fmla="*/ 1073543 h 6882580"/>
              <a:gd name="connsiteX7" fmla="*/ 532801 w 9144000"/>
              <a:gd name="connsiteY7" fmla="*/ 894648 h 6882580"/>
              <a:gd name="connsiteX8" fmla="*/ 722272 w 9144000"/>
              <a:gd name="connsiteY8" fmla="*/ 894648 h 6882580"/>
              <a:gd name="connsiteX9" fmla="*/ 722272 w 9144000"/>
              <a:gd name="connsiteY9" fmla="*/ 726241 h 6882580"/>
              <a:gd name="connsiteX10" fmla="*/ 532801 w 9144000"/>
              <a:gd name="connsiteY10" fmla="*/ 726241 h 6882580"/>
              <a:gd name="connsiteX11" fmla="*/ 532801 w 9144000"/>
              <a:gd name="connsiteY11" fmla="*/ 547346 h 6882580"/>
              <a:gd name="connsiteX12" fmla="*/ 807006 w 9144000"/>
              <a:gd name="connsiteY12" fmla="*/ 175113 h 6882580"/>
              <a:gd name="connsiteX13" fmla="*/ 807006 w 9144000"/>
              <a:gd name="connsiteY13" fmla="*/ 370340 h 6882580"/>
              <a:gd name="connsiteX14" fmla="*/ 615392 w 9144000"/>
              <a:gd name="connsiteY14" fmla="*/ 370340 h 6882580"/>
              <a:gd name="connsiteX15" fmla="*/ 615392 w 9144000"/>
              <a:gd name="connsiteY15" fmla="*/ 550718 h 6882580"/>
              <a:gd name="connsiteX16" fmla="*/ 807006 w 9144000"/>
              <a:gd name="connsiteY16" fmla="*/ 550718 h 6882580"/>
              <a:gd name="connsiteX17" fmla="*/ 807006 w 9144000"/>
              <a:gd name="connsiteY17" fmla="*/ 745945 h 6882580"/>
              <a:gd name="connsiteX18" fmla="*/ 987384 w 9144000"/>
              <a:gd name="connsiteY18" fmla="*/ 745945 h 6882580"/>
              <a:gd name="connsiteX19" fmla="*/ 987384 w 9144000"/>
              <a:gd name="connsiteY19" fmla="*/ 550718 h 6882580"/>
              <a:gd name="connsiteX20" fmla="*/ 1178998 w 9144000"/>
              <a:gd name="connsiteY20" fmla="*/ 550718 h 6882580"/>
              <a:gd name="connsiteX21" fmla="*/ 1178998 w 9144000"/>
              <a:gd name="connsiteY21" fmla="*/ 370340 h 6882580"/>
              <a:gd name="connsiteX22" fmla="*/ 987384 w 9144000"/>
              <a:gd name="connsiteY22" fmla="*/ 370340 h 6882580"/>
              <a:gd name="connsiteX23" fmla="*/ 987384 w 9144000"/>
              <a:gd name="connsiteY23" fmla="*/ 175113 h 6882580"/>
              <a:gd name="connsiteX24" fmla="*/ 339569 w 9144000"/>
              <a:gd name="connsiteY24" fmla="*/ 59031 h 6882580"/>
              <a:gd name="connsiteX25" fmla="*/ 339569 w 9144000"/>
              <a:gd name="connsiteY25" fmla="*/ 188833 h 6882580"/>
              <a:gd name="connsiteX26" fmla="*/ 203764 w 9144000"/>
              <a:gd name="connsiteY26" fmla="*/ 188833 h 6882580"/>
              <a:gd name="connsiteX27" fmla="*/ 203764 w 9144000"/>
              <a:gd name="connsiteY27" fmla="*/ 311025 h 6882580"/>
              <a:gd name="connsiteX28" fmla="*/ 339569 w 9144000"/>
              <a:gd name="connsiteY28" fmla="*/ 311025 h 6882580"/>
              <a:gd name="connsiteX29" fmla="*/ 339569 w 9144000"/>
              <a:gd name="connsiteY29" fmla="*/ 440827 h 6882580"/>
              <a:gd name="connsiteX30" fmla="*/ 461761 w 9144000"/>
              <a:gd name="connsiteY30" fmla="*/ 440827 h 6882580"/>
              <a:gd name="connsiteX31" fmla="*/ 461761 w 9144000"/>
              <a:gd name="connsiteY31" fmla="*/ 311025 h 6882580"/>
              <a:gd name="connsiteX32" fmla="*/ 597566 w 9144000"/>
              <a:gd name="connsiteY32" fmla="*/ 311025 h 6882580"/>
              <a:gd name="connsiteX33" fmla="*/ 597566 w 9144000"/>
              <a:gd name="connsiteY33" fmla="*/ 188833 h 6882580"/>
              <a:gd name="connsiteX34" fmla="*/ 461761 w 9144000"/>
              <a:gd name="connsiteY34" fmla="*/ 188833 h 6882580"/>
              <a:gd name="connsiteX35" fmla="*/ 461761 w 9144000"/>
              <a:gd name="connsiteY35" fmla="*/ 59031 h 6882580"/>
              <a:gd name="connsiteX36" fmla="*/ 0 w 9144000"/>
              <a:gd name="connsiteY36" fmla="*/ 0 h 6882580"/>
              <a:gd name="connsiteX37" fmla="*/ 9144000 w 9144000"/>
              <a:gd name="connsiteY37" fmla="*/ 0 h 6882580"/>
              <a:gd name="connsiteX38" fmla="*/ 9144000 w 9144000"/>
              <a:gd name="connsiteY38" fmla="*/ 6882580 h 6882580"/>
              <a:gd name="connsiteX39" fmla="*/ 7321548 w 9144000"/>
              <a:gd name="connsiteY39" fmla="*/ 6882580 h 6882580"/>
              <a:gd name="connsiteX40" fmla="*/ 8809703 w 9144000"/>
              <a:gd name="connsiteY40" fmla="*/ 3456909 h 6882580"/>
              <a:gd name="connsiteX41" fmla="*/ 7320102 w 9144000"/>
              <a:gd name="connsiteY41" fmla="*/ 27909 h 6882580"/>
              <a:gd name="connsiteX42" fmla="*/ 5791200 w 9144000"/>
              <a:gd name="connsiteY42" fmla="*/ 27909 h 6882580"/>
              <a:gd name="connsiteX43" fmla="*/ 7280801 w 9144000"/>
              <a:gd name="connsiteY43" fmla="*/ 3456909 h 6882580"/>
              <a:gd name="connsiteX44" fmla="*/ 5792646 w 9144000"/>
              <a:gd name="connsiteY44" fmla="*/ 6882580 h 6882580"/>
              <a:gd name="connsiteX45" fmla="*/ 5603271 w 9144000"/>
              <a:gd name="connsiteY45" fmla="*/ 6882580 h 6882580"/>
              <a:gd name="connsiteX46" fmla="*/ 7074310 w 9144000"/>
              <a:gd name="connsiteY46" fmla="*/ 3456909 h 6882580"/>
              <a:gd name="connsiteX47" fmla="*/ 5596564 w 9144000"/>
              <a:gd name="connsiteY47" fmla="*/ 15619 h 6882580"/>
              <a:gd name="connsiteX48" fmla="*/ 5255344 w 9144000"/>
              <a:gd name="connsiteY48" fmla="*/ 15619 h 6882580"/>
              <a:gd name="connsiteX49" fmla="*/ 6733090 w 9144000"/>
              <a:gd name="connsiteY49" fmla="*/ 3456909 h 6882580"/>
              <a:gd name="connsiteX50" fmla="*/ 5262051 w 9144000"/>
              <a:gd name="connsiteY50" fmla="*/ 6882580 h 6882580"/>
              <a:gd name="connsiteX51" fmla="*/ 0 w 9144000"/>
              <a:gd name="connsiteY51" fmla="*/ 6882580 h 688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144000" h="6882580">
                <a:moveTo>
                  <a:pt x="364394" y="547346"/>
                </a:moveTo>
                <a:lnTo>
                  <a:pt x="364394" y="726241"/>
                </a:lnTo>
                <a:lnTo>
                  <a:pt x="174923" y="726241"/>
                </a:lnTo>
                <a:lnTo>
                  <a:pt x="174923" y="894648"/>
                </a:lnTo>
                <a:lnTo>
                  <a:pt x="364394" y="894648"/>
                </a:lnTo>
                <a:lnTo>
                  <a:pt x="364394" y="1073543"/>
                </a:lnTo>
                <a:lnTo>
                  <a:pt x="532801" y="1073543"/>
                </a:lnTo>
                <a:lnTo>
                  <a:pt x="532801" y="894648"/>
                </a:lnTo>
                <a:lnTo>
                  <a:pt x="722272" y="894648"/>
                </a:lnTo>
                <a:lnTo>
                  <a:pt x="722272" y="726241"/>
                </a:lnTo>
                <a:lnTo>
                  <a:pt x="532801" y="726241"/>
                </a:lnTo>
                <a:lnTo>
                  <a:pt x="532801" y="547346"/>
                </a:lnTo>
                <a:close/>
                <a:moveTo>
                  <a:pt x="807006" y="175113"/>
                </a:moveTo>
                <a:lnTo>
                  <a:pt x="807006" y="370340"/>
                </a:lnTo>
                <a:lnTo>
                  <a:pt x="615392" y="370340"/>
                </a:lnTo>
                <a:lnTo>
                  <a:pt x="615392" y="550718"/>
                </a:lnTo>
                <a:lnTo>
                  <a:pt x="807006" y="550718"/>
                </a:lnTo>
                <a:lnTo>
                  <a:pt x="807006" y="745945"/>
                </a:lnTo>
                <a:lnTo>
                  <a:pt x="987384" y="745945"/>
                </a:lnTo>
                <a:lnTo>
                  <a:pt x="987384" y="550718"/>
                </a:lnTo>
                <a:lnTo>
                  <a:pt x="1178998" y="550718"/>
                </a:lnTo>
                <a:lnTo>
                  <a:pt x="1178998" y="370340"/>
                </a:lnTo>
                <a:lnTo>
                  <a:pt x="987384" y="370340"/>
                </a:lnTo>
                <a:lnTo>
                  <a:pt x="987384" y="175113"/>
                </a:lnTo>
                <a:close/>
                <a:moveTo>
                  <a:pt x="339569" y="59031"/>
                </a:moveTo>
                <a:lnTo>
                  <a:pt x="339569" y="188833"/>
                </a:lnTo>
                <a:lnTo>
                  <a:pt x="203764" y="188833"/>
                </a:lnTo>
                <a:lnTo>
                  <a:pt x="203764" y="311025"/>
                </a:lnTo>
                <a:lnTo>
                  <a:pt x="339569" y="311025"/>
                </a:lnTo>
                <a:lnTo>
                  <a:pt x="339569" y="440827"/>
                </a:lnTo>
                <a:lnTo>
                  <a:pt x="461761" y="440827"/>
                </a:lnTo>
                <a:lnTo>
                  <a:pt x="461761" y="311025"/>
                </a:lnTo>
                <a:lnTo>
                  <a:pt x="597566" y="311025"/>
                </a:lnTo>
                <a:lnTo>
                  <a:pt x="597566" y="188833"/>
                </a:lnTo>
                <a:lnTo>
                  <a:pt x="461761" y="188833"/>
                </a:lnTo>
                <a:lnTo>
                  <a:pt x="461761" y="5903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82580"/>
                </a:lnTo>
                <a:lnTo>
                  <a:pt x="7321548" y="6882580"/>
                </a:lnTo>
                <a:lnTo>
                  <a:pt x="8809703" y="3456909"/>
                </a:lnTo>
                <a:lnTo>
                  <a:pt x="7320102" y="27909"/>
                </a:lnTo>
                <a:lnTo>
                  <a:pt x="5791200" y="27909"/>
                </a:lnTo>
                <a:lnTo>
                  <a:pt x="7280801" y="3456909"/>
                </a:lnTo>
                <a:lnTo>
                  <a:pt x="5792646" y="6882580"/>
                </a:lnTo>
                <a:lnTo>
                  <a:pt x="5603271" y="6882580"/>
                </a:lnTo>
                <a:lnTo>
                  <a:pt x="7074310" y="3456909"/>
                </a:lnTo>
                <a:lnTo>
                  <a:pt x="5596564" y="15619"/>
                </a:lnTo>
                <a:lnTo>
                  <a:pt x="5255344" y="15619"/>
                </a:lnTo>
                <a:lnTo>
                  <a:pt x="6733090" y="3456909"/>
                </a:lnTo>
                <a:lnTo>
                  <a:pt x="5262051" y="6882580"/>
                </a:lnTo>
                <a:lnTo>
                  <a:pt x="0" y="6882580"/>
                </a:lnTo>
                <a:close/>
              </a:path>
            </a:pathLst>
          </a:cu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C918E3-D2B8-356E-113F-54576EB8BE48}"/>
              </a:ext>
            </a:extLst>
          </p:cNvPr>
          <p:cNvSpPr txBox="1"/>
          <p:nvPr/>
        </p:nvSpPr>
        <p:spPr>
          <a:xfrm>
            <a:off x="290051" y="699496"/>
            <a:ext cx="55798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>
                <a:highlight>
                  <a:srgbClr val="C0C0C0"/>
                </a:highlight>
                <a:latin typeface="Berlin Sans FB Demi" panose="020E0802020502020306" pitchFamily="34" charset="0"/>
              </a:rPr>
              <a:t>HACKORBIT 2025</a:t>
            </a:r>
          </a:p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3973E3-1790-9807-76B2-05938AD76B7A}"/>
              </a:ext>
            </a:extLst>
          </p:cNvPr>
          <p:cNvSpPr txBox="1"/>
          <p:nvPr/>
        </p:nvSpPr>
        <p:spPr>
          <a:xfrm>
            <a:off x="5220929" y="267437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9F7A89-70B4-6DA4-032E-E231E2997EF3}"/>
              </a:ext>
            </a:extLst>
          </p:cNvPr>
          <p:cNvGrpSpPr/>
          <p:nvPr/>
        </p:nvGrpSpPr>
        <p:grpSpPr>
          <a:xfrm>
            <a:off x="290051" y="2481334"/>
            <a:ext cx="5196349" cy="4247696"/>
            <a:chOff x="506361" y="4351289"/>
            <a:chExt cx="5068529" cy="96356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2DD4D56-542E-E768-B9E5-82A53C4D006B}"/>
                </a:ext>
              </a:extLst>
            </p:cNvPr>
            <p:cNvSpPr/>
            <p:nvPr/>
          </p:nvSpPr>
          <p:spPr>
            <a:xfrm>
              <a:off x="506361" y="4454609"/>
              <a:ext cx="5068529" cy="121701"/>
            </a:xfrm>
            <a:prstGeom prst="rect">
              <a:avLst/>
            </a:prstGeom>
          </p:spPr>
          <p:style>
            <a:lnRef idx="2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84C1A38-F3BB-042A-9809-F0D661F549F0}"/>
                </a:ext>
              </a:extLst>
            </p:cNvPr>
            <p:cNvSpPr/>
            <p:nvPr/>
          </p:nvSpPr>
          <p:spPr>
            <a:xfrm>
              <a:off x="636608" y="4351289"/>
              <a:ext cx="4584321" cy="176400"/>
            </a:xfrm>
            <a:custGeom>
              <a:avLst/>
              <a:gdLst>
                <a:gd name="connsiteX0" fmla="*/ 0 w 3547970"/>
                <a:gd name="connsiteY0" fmla="*/ 34441 h 206640"/>
                <a:gd name="connsiteX1" fmla="*/ 34441 w 3547970"/>
                <a:gd name="connsiteY1" fmla="*/ 0 h 206640"/>
                <a:gd name="connsiteX2" fmla="*/ 3513529 w 3547970"/>
                <a:gd name="connsiteY2" fmla="*/ 0 h 206640"/>
                <a:gd name="connsiteX3" fmla="*/ 3547970 w 3547970"/>
                <a:gd name="connsiteY3" fmla="*/ 34441 h 206640"/>
                <a:gd name="connsiteX4" fmla="*/ 3547970 w 3547970"/>
                <a:gd name="connsiteY4" fmla="*/ 172199 h 206640"/>
                <a:gd name="connsiteX5" fmla="*/ 3513529 w 3547970"/>
                <a:gd name="connsiteY5" fmla="*/ 206640 h 206640"/>
                <a:gd name="connsiteX6" fmla="*/ 34441 w 3547970"/>
                <a:gd name="connsiteY6" fmla="*/ 206640 h 206640"/>
                <a:gd name="connsiteX7" fmla="*/ 0 w 3547970"/>
                <a:gd name="connsiteY7" fmla="*/ 172199 h 206640"/>
                <a:gd name="connsiteX8" fmla="*/ 0 w 3547970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7970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3513529" y="0"/>
                  </a:lnTo>
                  <a:cubicBezTo>
                    <a:pt x="3532550" y="0"/>
                    <a:pt x="3547970" y="15420"/>
                    <a:pt x="3547970" y="34441"/>
                  </a:cubicBezTo>
                  <a:lnTo>
                    <a:pt x="3547970" y="172199"/>
                  </a:lnTo>
                  <a:cubicBezTo>
                    <a:pt x="3547970" y="191220"/>
                    <a:pt x="3532550" y="206640"/>
                    <a:pt x="3513529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192" tIns="10087" rIns="144192" bIns="10087" numCol="1" spcCol="1270" anchor="ctr" anchorCtr="0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THEME :- HealthCare Technology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D07BDB-AF08-0011-A3C5-D64119CF9BCA}"/>
                </a:ext>
              </a:extLst>
            </p:cNvPr>
            <p:cNvSpPr/>
            <p:nvPr/>
          </p:nvSpPr>
          <p:spPr>
            <a:xfrm>
              <a:off x="506361" y="4772129"/>
              <a:ext cx="5068529" cy="264865"/>
            </a:xfrm>
            <a:prstGeom prst="rect">
              <a:avLst/>
            </a:prstGeom>
          </p:spPr>
          <p:style>
            <a:lnRef idx="2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0E767C-95F8-32C2-87BA-7E5D00FA5AED}"/>
                </a:ext>
              </a:extLst>
            </p:cNvPr>
            <p:cNvSpPr/>
            <p:nvPr/>
          </p:nvSpPr>
          <p:spPr>
            <a:xfrm>
              <a:off x="636608" y="4604605"/>
              <a:ext cx="4584321" cy="384105"/>
            </a:xfrm>
            <a:custGeom>
              <a:avLst/>
              <a:gdLst>
                <a:gd name="connsiteX0" fmla="*/ 0 w 3547970"/>
                <a:gd name="connsiteY0" fmla="*/ 34441 h 206640"/>
                <a:gd name="connsiteX1" fmla="*/ 34441 w 3547970"/>
                <a:gd name="connsiteY1" fmla="*/ 0 h 206640"/>
                <a:gd name="connsiteX2" fmla="*/ 3513529 w 3547970"/>
                <a:gd name="connsiteY2" fmla="*/ 0 h 206640"/>
                <a:gd name="connsiteX3" fmla="*/ 3547970 w 3547970"/>
                <a:gd name="connsiteY3" fmla="*/ 34441 h 206640"/>
                <a:gd name="connsiteX4" fmla="*/ 3547970 w 3547970"/>
                <a:gd name="connsiteY4" fmla="*/ 172199 h 206640"/>
                <a:gd name="connsiteX5" fmla="*/ 3513529 w 3547970"/>
                <a:gd name="connsiteY5" fmla="*/ 206640 h 206640"/>
                <a:gd name="connsiteX6" fmla="*/ 34441 w 3547970"/>
                <a:gd name="connsiteY6" fmla="*/ 206640 h 206640"/>
                <a:gd name="connsiteX7" fmla="*/ 0 w 3547970"/>
                <a:gd name="connsiteY7" fmla="*/ 172199 h 206640"/>
                <a:gd name="connsiteX8" fmla="*/ 0 w 3547970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7970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3513529" y="0"/>
                  </a:lnTo>
                  <a:cubicBezTo>
                    <a:pt x="3532550" y="0"/>
                    <a:pt x="3547970" y="15420"/>
                    <a:pt x="3547970" y="34441"/>
                  </a:cubicBezTo>
                  <a:lnTo>
                    <a:pt x="3547970" y="172199"/>
                  </a:lnTo>
                  <a:cubicBezTo>
                    <a:pt x="3547970" y="191220"/>
                    <a:pt x="3532550" y="206640"/>
                    <a:pt x="3513529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192" tIns="10087" rIns="144192" bIns="10087" numCol="1" spcCol="1270" anchor="ctr" anchorCtr="0">
              <a:noAutofit/>
            </a:bodyPr>
            <a:lstStyle/>
            <a:p>
              <a:pPr lvl="0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PROBLEM STATEMENT :- </a:t>
              </a:r>
              <a:r>
                <a:rPr lang="en-US" sz="24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Limited access to clear and immediate first-aid guidance during common medical emergencies often leads to delayed or incorrect responses.</a:t>
              </a:r>
              <a:endParaRPr lang="en-US" sz="2400" b="1" kern="1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7FE7BBC-D425-3A00-5A9C-45B29F59A240}"/>
                </a:ext>
              </a:extLst>
            </p:cNvPr>
            <p:cNvSpPr/>
            <p:nvPr/>
          </p:nvSpPr>
          <p:spPr>
            <a:xfrm>
              <a:off x="506361" y="5156234"/>
              <a:ext cx="5068529" cy="158621"/>
            </a:xfrm>
            <a:prstGeom prst="rect">
              <a:avLst/>
            </a:prstGeom>
          </p:spPr>
          <p:style>
            <a:lnRef idx="2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C0EC2BB-6C27-DD4F-E858-963B177F9E65}"/>
                </a:ext>
              </a:extLst>
            </p:cNvPr>
            <p:cNvSpPr/>
            <p:nvPr/>
          </p:nvSpPr>
          <p:spPr>
            <a:xfrm>
              <a:off x="636608" y="5075586"/>
              <a:ext cx="4584321" cy="162329"/>
            </a:xfrm>
            <a:custGeom>
              <a:avLst/>
              <a:gdLst>
                <a:gd name="connsiteX0" fmla="*/ 0 w 3547970"/>
                <a:gd name="connsiteY0" fmla="*/ 34441 h 206640"/>
                <a:gd name="connsiteX1" fmla="*/ 34441 w 3547970"/>
                <a:gd name="connsiteY1" fmla="*/ 0 h 206640"/>
                <a:gd name="connsiteX2" fmla="*/ 3513529 w 3547970"/>
                <a:gd name="connsiteY2" fmla="*/ 0 h 206640"/>
                <a:gd name="connsiteX3" fmla="*/ 3547970 w 3547970"/>
                <a:gd name="connsiteY3" fmla="*/ 34441 h 206640"/>
                <a:gd name="connsiteX4" fmla="*/ 3547970 w 3547970"/>
                <a:gd name="connsiteY4" fmla="*/ 172199 h 206640"/>
                <a:gd name="connsiteX5" fmla="*/ 3513529 w 3547970"/>
                <a:gd name="connsiteY5" fmla="*/ 206640 h 206640"/>
                <a:gd name="connsiteX6" fmla="*/ 34441 w 3547970"/>
                <a:gd name="connsiteY6" fmla="*/ 206640 h 206640"/>
                <a:gd name="connsiteX7" fmla="*/ 0 w 3547970"/>
                <a:gd name="connsiteY7" fmla="*/ 172199 h 206640"/>
                <a:gd name="connsiteX8" fmla="*/ 0 w 3547970"/>
                <a:gd name="connsiteY8" fmla="*/ 34441 h 20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7970" h="206640">
                  <a:moveTo>
                    <a:pt x="0" y="34441"/>
                  </a:moveTo>
                  <a:cubicBezTo>
                    <a:pt x="0" y="15420"/>
                    <a:pt x="15420" y="0"/>
                    <a:pt x="34441" y="0"/>
                  </a:cubicBezTo>
                  <a:lnTo>
                    <a:pt x="3513529" y="0"/>
                  </a:lnTo>
                  <a:cubicBezTo>
                    <a:pt x="3532550" y="0"/>
                    <a:pt x="3547970" y="15420"/>
                    <a:pt x="3547970" y="34441"/>
                  </a:cubicBezTo>
                  <a:lnTo>
                    <a:pt x="3547970" y="172199"/>
                  </a:lnTo>
                  <a:cubicBezTo>
                    <a:pt x="3547970" y="191220"/>
                    <a:pt x="3532550" y="206640"/>
                    <a:pt x="3513529" y="206640"/>
                  </a:cubicBezTo>
                  <a:lnTo>
                    <a:pt x="34441" y="206640"/>
                  </a:lnTo>
                  <a:cubicBezTo>
                    <a:pt x="15420" y="206640"/>
                    <a:pt x="0" y="191220"/>
                    <a:pt x="0" y="172199"/>
                  </a:cubicBezTo>
                  <a:lnTo>
                    <a:pt x="0" y="34441"/>
                  </a:lnTo>
                  <a:close/>
                </a:path>
              </a:pathLst>
            </a:cu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192" tIns="10087" rIns="144192" bIns="10087" numCol="1" spcCol="1270" anchor="ctr" anchorCtr="0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1" kern="120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PRESENTED BY TEAM :- Tech Med-Aid 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62F8E-243E-E3C4-1378-70D41FE6B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65B8-DB02-CE18-4583-2E8A96F97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61" y="2130425"/>
            <a:ext cx="5284839" cy="1470025"/>
          </a:xfrm>
        </p:spPr>
        <p:txBody>
          <a:bodyPr>
            <a:normAutofit fontScale="90000"/>
          </a:bodyPr>
          <a:lstStyle/>
          <a:p>
            <a:r>
              <a:t>Lack of Accessible and Immediate First-Aid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E3101-F527-7E97-1121-613C7B2B5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361" y="3429000"/>
            <a:ext cx="6400800" cy="1752600"/>
          </a:xfrm>
        </p:spPr>
        <p:txBody>
          <a:bodyPr/>
          <a:lstStyle/>
          <a:p>
            <a:r>
              <a:t>Hackathon Project Presentation</a:t>
            </a:r>
          </a:p>
          <a:p>
            <a:r>
              <a:t>Presented by: [Your Team Name]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369757-13A0-D8A3-7906-0568A473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3" y="-1268361"/>
            <a:ext cx="10215716" cy="879987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7DFA2CA-E605-6260-D17E-5523DD5EFE4C}"/>
              </a:ext>
            </a:extLst>
          </p:cNvPr>
          <p:cNvSpPr/>
          <p:nvPr/>
        </p:nvSpPr>
        <p:spPr>
          <a:xfrm>
            <a:off x="0" y="-12290"/>
            <a:ext cx="9144000" cy="6882580"/>
          </a:xfrm>
          <a:custGeom>
            <a:avLst/>
            <a:gdLst>
              <a:gd name="connsiteX0" fmla="*/ 364394 w 9144000"/>
              <a:gd name="connsiteY0" fmla="*/ 547346 h 6882580"/>
              <a:gd name="connsiteX1" fmla="*/ 364394 w 9144000"/>
              <a:gd name="connsiteY1" fmla="*/ 726241 h 6882580"/>
              <a:gd name="connsiteX2" fmla="*/ 174923 w 9144000"/>
              <a:gd name="connsiteY2" fmla="*/ 726241 h 6882580"/>
              <a:gd name="connsiteX3" fmla="*/ 174923 w 9144000"/>
              <a:gd name="connsiteY3" fmla="*/ 894648 h 6882580"/>
              <a:gd name="connsiteX4" fmla="*/ 364394 w 9144000"/>
              <a:gd name="connsiteY4" fmla="*/ 894648 h 6882580"/>
              <a:gd name="connsiteX5" fmla="*/ 364394 w 9144000"/>
              <a:gd name="connsiteY5" fmla="*/ 1073543 h 6882580"/>
              <a:gd name="connsiteX6" fmla="*/ 532801 w 9144000"/>
              <a:gd name="connsiteY6" fmla="*/ 1073543 h 6882580"/>
              <a:gd name="connsiteX7" fmla="*/ 532801 w 9144000"/>
              <a:gd name="connsiteY7" fmla="*/ 894648 h 6882580"/>
              <a:gd name="connsiteX8" fmla="*/ 722272 w 9144000"/>
              <a:gd name="connsiteY8" fmla="*/ 894648 h 6882580"/>
              <a:gd name="connsiteX9" fmla="*/ 722272 w 9144000"/>
              <a:gd name="connsiteY9" fmla="*/ 726241 h 6882580"/>
              <a:gd name="connsiteX10" fmla="*/ 532801 w 9144000"/>
              <a:gd name="connsiteY10" fmla="*/ 726241 h 6882580"/>
              <a:gd name="connsiteX11" fmla="*/ 532801 w 9144000"/>
              <a:gd name="connsiteY11" fmla="*/ 547346 h 6882580"/>
              <a:gd name="connsiteX12" fmla="*/ 807006 w 9144000"/>
              <a:gd name="connsiteY12" fmla="*/ 175113 h 6882580"/>
              <a:gd name="connsiteX13" fmla="*/ 807006 w 9144000"/>
              <a:gd name="connsiteY13" fmla="*/ 370340 h 6882580"/>
              <a:gd name="connsiteX14" fmla="*/ 615392 w 9144000"/>
              <a:gd name="connsiteY14" fmla="*/ 370340 h 6882580"/>
              <a:gd name="connsiteX15" fmla="*/ 615392 w 9144000"/>
              <a:gd name="connsiteY15" fmla="*/ 550718 h 6882580"/>
              <a:gd name="connsiteX16" fmla="*/ 807006 w 9144000"/>
              <a:gd name="connsiteY16" fmla="*/ 550718 h 6882580"/>
              <a:gd name="connsiteX17" fmla="*/ 807006 w 9144000"/>
              <a:gd name="connsiteY17" fmla="*/ 745945 h 6882580"/>
              <a:gd name="connsiteX18" fmla="*/ 987384 w 9144000"/>
              <a:gd name="connsiteY18" fmla="*/ 745945 h 6882580"/>
              <a:gd name="connsiteX19" fmla="*/ 987384 w 9144000"/>
              <a:gd name="connsiteY19" fmla="*/ 550718 h 6882580"/>
              <a:gd name="connsiteX20" fmla="*/ 1178998 w 9144000"/>
              <a:gd name="connsiteY20" fmla="*/ 550718 h 6882580"/>
              <a:gd name="connsiteX21" fmla="*/ 1178998 w 9144000"/>
              <a:gd name="connsiteY21" fmla="*/ 370340 h 6882580"/>
              <a:gd name="connsiteX22" fmla="*/ 987384 w 9144000"/>
              <a:gd name="connsiteY22" fmla="*/ 370340 h 6882580"/>
              <a:gd name="connsiteX23" fmla="*/ 987384 w 9144000"/>
              <a:gd name="connsiteY23" fmla="*/ 175113 h 6882580"/>
              <a:gd name="connsiteX24" fmla="*/ 339569 w 9144000"/>
              <a:gd name="connsiteY24" fmla="*/ 59031 h 6882580"/>
              <a:gd name="connsiteX25" fmla="*/ 339569 w 9144000"/>
              <a:gd name="connsiteY25" fmla="*/ 188833 h 6882580"/>
              <a:gd name="connsiteX26" fmla="*/ 203764 w 9144000"/>
              <a:gd name="connsiteY26" fmla="*/ 188833 h 6882580"/>
              <a:gd name="connsiteX27" fmla="*/ 203764 w 9144000"/>
              <a:gd name="connsiteY27" fmla="*/ 311025 h 6882580"/>
              <a:gd name="connsiteX28" fmla="*/ 339569 w 9144000"/>
              <a:gd name="connsiteY28" fmla="*/ 311025 h 6882580"/>
              <a:gd name="connsiteX29" fmla="*/ 339569 w 9144000"/>
              <a:gd name="connsiteY29" fmla="*/ 440827 h 6882580"/>
              <a:gd name="connsiteX30" fmla="*/ 461761 w 9144000"/>
              <a:gd name="connsiteY30" fmla="*/ 440827 h 6882580"/>
              <a:gd name="connsiteX31" fmla="*/ 461761 w 9144000"/>
              <a:gd name="connsiteY31" fmla="*/ 311025 h 6882580"/>
              <a:gd name="connsiteX32" fmla="*/ 597566 w 9144000"/>
              <a:gd name="connsiteY32" fmla="*/ 311025 h 6882580"/>
              <a:gd name="connsiteX33" fmla="*/ 597566 w 9144000"/>
              <a:gd name="connsiteY33" fmla="*/ 188833 h 6882580"/>
              <a:gd name="connsiteX34" fmla="*/ 461761 w 9144000"/>
              <a:gd name="connsiteY34" fmla="*/ 188833 h 6882580"/>
              <a:gd name="connsiteX35" fmla="*/ 461761 w 9144000"/>
              <a:gd name="connsiteY35" fmla="*/ 59031 h 6882580"/>
              <a:gd name="connsiteX36" fmla="*/ 0 w 9144000"/>
              <a:gd name="connsiteY36" fmla="*/ 0 h 6882580"/>
              <a:gd name="connsiteX37" fmla="*/ 9144000 w 9144000"/>
              <a:gd name="connsiteY37" fmla="*/ 0 h 6882580"/>
              <a:gd name="connsiteX38" fmla="*/ 9144000 w 9144000"/>
              <a:gd name="connsiteY38" fmla="*/ 6882580 h 6882580"/>
              <a:gd name="connsiteX39" fmla="*/ 7321548 w 9144000"/>
              <a:gd name="connsiteY39" fmla="*/ 6882580 h 6882580"/>
              <a:gd name="connsiteX40" fmla="*/ 8809703 w 9144000"/>
              <a:gd name="connsiteY40" fmla="*/ 3456909 h 6882580"/>
              <a:gd name="connsiteX41" fmla="*/ 7320102 w 9144000"/>
              <a:gd name="connsiteY41" fmla="*/ 27909 h 6882580"/>
              <a:gd name="connsiteX42" fmla="*/ 5791200 w 9144000"/>
              <a:gd name="connsiteY42" fmla="*/ 27909 h 6882580"/>
              <a:gd name="connsiteX43" fmla="*/ 7280801 w 9144000"/>
              <a:gd name="connsiteY43" fmla="*/ 3456909 h 6882580"/>
              <a:gd name="connsiteX44" fmla="*/ 5792646 w 9144000"/>
              <a:gd name="connsiteY44" fmla="*/ 6882580 h 6882580"/>
              <a:gd name="connsiteX45" fmla="*/ 5603271 w 9144000"/>
              <a:gd name="connsiteY45" fmla="*/ 6882580 h 6882580"/>
              <a:gd name="connsiteX46" fmla="*/ 7074310 w 9144000"/>
              <a:gd name="connsiteY46" fmla="*/ 3456909 h 6882580"/>
              <a:gd name="connsiteX47" fmla="*/ 5596564 w 9144000"/>
              <a:gd name="connsiteY47" fmla="*/ 15619 h 6882580"/>
              <a:gd name="connsiteX48" fmla="*/ 5255344 w 9144000"/>
              <a:gd name="connsiteY48" fmla="*/ 15619 h 6882580"/>
              <a:gd name="connsiteX49" fmla="*/ 6733090 w 9144000"/>
              <a:gd name="connsiteY49" fmla="*/ 3456909 h 6882580"/>
              <a:gd name="connsiteX50" fmla="*/ 5262051 w 9144000"/>
              <a:gd name="connsiteY50" fmla="*/ 6882580 h 6882580"/>
              <a:gd name="connsiteX51" fmla="*/ 0 w 9144000"/>
              <a:gd name="connsiteY51" fmla="*/ 6882580 h 688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144000" h="6882580">
                <a:moveTo>
                  <a:pt x="364394" y="547346"/>
                </a:moveTo>
                <a:lnTo>
                  <a:pt x="364394" y="726241"/>
                </a:lnTo>
                <a:lnTo>
                  <a:pt x="174923" y="726241"/>
                </a:lnTo>
                <a:lnTo>
                  <a:pt x="174923" y="894648"/>
                </a:lnTo>
                <a:lnTo>
                  <a:pt x="364394" y="894648"/>
                </a:lnTo>
                <a:lnTo>
                  <a:pt x="364394" y="1073543"/>
                </a:lnTo>
                <a:lnTo>
                  <a:pt x="532801" y="1073543"/>
                </a:lnTo>
                <a:lnTo>
                  <a:pt x="532801" y="894648"/>
                </a:lnTo>
                <a:lnTo>
                  <a:pt x="722272" y="894648"/>
                </a:lnTo>
                <a:lnTo>
                  <a:pt x="722272" y="726241"/>
                </a:lnTo>
                <a:lnTo>
                  <a:pt x="532801" y="726241"/>
                </a:lnTo>
                <a:lnTo>
                  <a:pt x="532801" y="547346"/>
                </a:lnTo>
                <a:close/>
                <a:moveTo>
                  <a:pt x="807006" y="175113"/>
                </a:moveTo>
                <a:lnTo>
                  <a:pt x="807006" y="370340"/>
                </a:lnTo>
                <a:lnTo>
                  <a:pt x="615392" y="370340"/>
                </a:lnTo>
                <a:lnTo>
                  <a:pt x="615392" y="550718"/>
                </a:lnTo>
                <a:lnTo>
                  <a:pt x="807006" y="550718"/>
                </a:lnTo>
                <a:lnTo>
                  <a:pt x="807006" y="745945"/>
                </a:lnTo>
                <a:lnTo>
                  <a:pt x="987384" y="745945"/>
                </a:lnTo>
                <a:lnTo>
                  <a:pt x="987384" y="550718"/>
                </a:lnTo>
                <a:lnTo>
                  <a:pt x="1178998" y="550718"/>
                </a:lnTo>
                <a:lnTo>
                  <a:pt x="1178998" y="370340"/>
                </a:lnTo>
                <a:lnTo>
                  <a:pt x="987384" y="370340"/>
                </a:lnTo>
                <a:lnTo>
                  <a:pt x="987384" y="175113"/>
                </a:lnTo>
                <a:close/>
                <a:moveTo>
                  <a:pt x="339569" y="59031"/>
                </a:moveTo>
                <a:lnTo>
                  <a:pt x="339569" y="188833"/>
                </a:lnTo>
                <a:lnTo>
                  <a:pt x="203764" y="188833"/>
                </a:lnTo>
                <a:lnTo>
                  <a:pt x="203764" y="311025"/>
                </a:lnTo>
                <a:lnTo>
                  <a:pt x="339569" y="311025"/>
                </a:lnTo>
                <a:lnTo>
                  <a:pt x="339569" y="440827"/>
                </a:lnTo>
                <a:lnTo>
                  <a:pt x="461761" y="440827"/>
                </a:lnTo>
                <a:lnTo>
                  <a:pt x="461761" y="311025"/>
                </a:lnTo>
                <a:lnTo>
                  <a:pt x="597566" y="311025"/>
                </a:lnTo>
                <a:lnTo>
                  <a:pt x="597566" y="188833"/>
                </a:lnTo>
                <a:lnTo>
                  <a:pt x="461761" y="188833"/>
                </a:lnTo>
                <a:lnTo>
                  <a:pt x="461761" y="5903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82580"/>
                </a:lnTo>
                <a:lnTo>
                  <a:pt x="7321548" y="6882580"/>
                </a:lnTo>
                <a:lnTo>
                  <a:pt x="8809703" y="3456909"/>
                </a:lnTo>
                <a:lnTo>
                  <a:pt x="7320102" y="27909"/>
                </a:lnTo>
                <a:lnTo>
                  <a:pt x="5791200" y="27909"/>
                </a:lnTo>
                <a:lnTo>
                  <a:pt x="7280801" y="3456909"/>
                </a:lnTo>
                <a:lnTo>
                  <a:pt x="5792646" y="6882580"/>
                </a:lnTo>
                <a:lnTo>
                  <a:pt x="5603271" y="6882580"/>
                </a:lnTo>
                <a:lnTo>
                  <a:pt x="7074310" y="3456909"/>
                </a:lnTo>
                <a:lnTo>
                  <a:pt x="5596564" y="15619"/>
                </a:lnTo>
                <a:lnTo>
                  <a:pt x="5255344" y="15619"/>
                </a:lnTo>
                <a:lnTo>
                  <a:pt x="6733090" y="3456909"/>
                </a:lnTo>
                <a:lnTo>
                  <a:pt x="5262051" y="6882580"/>
                </a:lnTo>
                <a:lnTo>
                  <a:pt x="0" y="6882580"/>
                </a:lnTo>
                <a:close/>
              </a:path>
            </a:pathLst>
          </a:cu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7AA5F7-D685-E6F7-6A37-2EC25173BF68}"/>
              </a:ext>
            </a:extLst>
          </p:cNvPr>
          <p:cNvSpPr txBox="1"/>
          <p:nvPr/>
        </p:nvSpPr>
        <p:spPr>
          <a:xfrm>
            <a:off x="-1934248" y="1574360"/>
            <a:ext cx="81161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highlight>
                  <a:srgbClr val="C0C0C0"/>
                </a:highlight>
                <a:latin typeface="Berlin Sans FB Demi" panose="020E0802020502020306" pitchFamily="34" charset="0"/>
              </a:rPr>
              <a:t>The Problem-</a:t>
            </a:r>
          </a:p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1191C6-A488-6E38-DE22-A17945F8C081}"/>
              </a:ext>
            </a:extLst>
          </p:cNvPr>
          <p:cNvSpPr txBox="1"/>
          <p:nvPr/>
        </p:nvSpPr>
        <p:spPr>
          <a:xfrm>
            <a:off x="5220929" y="267437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02958-5073-29D8-8BCB-873E34EDDB38}"/>
              </a:ext>
            </a:extLst>
          </p:cNvPr>
          <p:cNvSpPr txBox="1"/>
          <p:nvPr/>
        </p:nvSpPr>
        <p:spPr>
          <a:xfrm>
            <a:off x="435544" y="2581155"/>
            <a:ext cx="528483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Bodoni Bk BT" panose="02070603070706020303" pitchFamily="18" charset="0"/>
              </a:rPr>
              <a:t>Millions are at risk due to:</a:t>
            </a:r>
          </a:p>
          <a:p>
            <a:r>
              <a:rPr lang="en-US" sz="2000" b="1"/>
              <a:t>- No quick access to first-aid guidance</a:t>
            </a:r>
          </a:p>
          <a:p>
            <a:r>
              <a:rPr lang="en-US" sz="2000" b="1"/>
              <a:t>- Panic &amp; misinformation during emergencies</a:t>
            </a:r>
          </a:p>
          <a:p>
            <a:r>
              <a:rPr lang="en-US" sz="2000" b="1"/>
              <a:t>- Delays in response worsening outcomes</a:t>
            </a:r>
          </a:p>
          <a:p>
            <a:endParaRPr lang="en-US"/>
          </a:p>
          <a:p>
            <a:r>
              <a:rPr lang="en-US" sz="2000" b="1"/>
              <a:t>“A few seconds can save a life—lack of information shouldn’t be the reason for loss.”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8800"/>
      </p:ext>
    </p:extLst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510E7-A5B2-9802-D05D-38226E8E8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7D7C-17A1-39A9-3DD3-CA52EBDAF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61" y="2130425"/>
            <a:ext cx="5284839" cy="1470025"/>
          </a:xfrm>
        </p:spPr>
        <p:txBody>
          <a:bodyPr>
            <a:normAutofit fontScale="90000"/>
          </a:bodyPr>
          <a:lstStyle/>
          <a:p>
            <a:r>
              <a:t>Lack of Accessible and Immediate First-Aid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83059-3041-51AF-945C-EA19A47EE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361" y="3429000"/>
            <a:ext cx="6400800" cy="1752600"/>
          </a:xfrm>
        </p:spPr>
        <p:txBody>
          <a:bodyPr/>
          <a:lstStyle/>
          <a:p>
            <a:r>
              <a:t>Hackathon Project Presentation</a:t>
            </a:r>
          </a:p>
          <a:p>
            <a:r>
              <a:t>Presented by: [Your Team Name]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9C05C4A-AA9A-86DE-21AE-CFFCD613B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3" y="-1268361"/>
            <a:ext cx="10215716" cy="879987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BEF28DA-2FDC-E890-33DE-29725AF42520}"/>
              </a:ext>
            </a:extLst>
          </p:cNvPr>
          <p:cNvSpPr/>
          <p:nvPr/>
        </p:nvSpPr>
        <p:spPr>
          <a:xfrm>
            <a:off x="0" y="-12290"/>
            <a:ext cx="9144000" cy="6882580"/>
          </a:xfrm>
          <a:custGeom>
            <a:avLst/>
            <a:gdLst>
              <a:gd name="connsiteX0" fmla="*/ 364394 w 9144000"/>
              <a:gd name="connsiteY0" fmla="*/ 547346 h 6882580"/>
              <a:gd name="connsiteX1" fmla="*/ 364394 w 9144000"/>
              <a:gd name="connsiteY1" fmla="*/ 726241 h 6882580"/>
              <a:gd name="connsiteX2" fmla="*/ 174923 w 9144000"/>
              <a:gd name="connsiteY2" fmla="*/ 726241 h 6882580"/>
              <a:gd name="connsiteX3" fmla="*/ 174923 w 9144000"/>
              <a:gd name="connsiteY3" fmla="*/ 894648 h 6882580"/>
              <a:gd name="connsiteX4" fmla="*/ 364394 w 9144000"/>
              <a:gd name="connsiteY4" fmla="*/ 894648 h 6882580"/>
              <a:gd name="connsiteX5" fmla="*/ 364394 w 9144000"/>
              <a:gd name="connsiteY5" fmla="*/ 1073543 h 6882580"/>
              <a:gd name="connsiteX6" fmla="*/ 532801 w 9144000"/>
              <a:gd name="connsiteY6" fmla="*/ 1073543 h 6882580"/>
              <a:gd name="connsiteX7" fmla="*/ 532801 w 9144000"/>
              <a:gd name="connsiteY7" fmla="*/ 894648 h 6882580"/>
              <a:gd name="connsiteX8" fmla="*/ 722272 w 9144000"/>
              <a:gd name="connsiteY8" fmla="*/ 894648 h 6882580"/>
              <a:gd name="connsiteX9" fmla="*/ 722272 w 9144000"/>
              <a:gd name="connsiteY9" fmla="*/ 726241 h 6882580"/>
              <a:gd name="connsiteX10" fmla="*/ 532801 w 9144000"/>
              <a:gd name="connsiteY10" fmla="*/ 726241 h 6882580"/>
              <a:gd name="connsiteX11" fmla="*/ 532801 w 9144000"/>
              <a:gd name="connsiteY11" fmla="*/ 547346 h 6882580"/>
              <a:gd name="connsiteX12" fmla="*/ 807006 w 9144000"/>
              <a:gd name="connsiteY12" fmla="*/ 175113 h 6882580"/>
              <a:gd name="connsiteX13" fmla="*/ 807006 w 9144000"/>
              <a:gd name="connsiteY13" fmla="*/ 370340 h 6882580"/>
              <a:gd name="connsiteX14" fmla="*/ 615392 w 9144000"/>
              <a:gd name="connsiteY14" fmla="*/ 370340 h 6882580"/>
              <a:gd name="connsiteX15" fmla="*/ 615392 w 9144000"/>
              <a:gd name="connsiteY15" fmla="*/ 550718 h 6882580"/>
              <a:gd name="connsiteX16" fmla="*/ 807006 w 9144000"/>
              <a:gd name="connsiteY16" fmla="*/ 550718 h 6882580"/>
              <a:gd name="connsiteX17" fmla="*/ 807006 w 9144000"/>
              <a:gd name="connsiteY17" fmla="*/ 745945 h 6882580"/>
              <a:gd name="connsiteX18" fmla="*/ 987384 w 9144000"/>
              <a:gd name="connsiteY18" fmla="*/ 745945 h 6882580"/>
              <a:gd name="connsiteX19" fmla="*/ 987384 w 9144000"/>
              <a:gd name="connsiteY19" fmla="*/ 550718 h 6882580"/>
              <a:gd name="connsiteX20" fmla="*/ 1178998 w 9144000"/>
              <a:gd name="connsiteY20" fmla="*/ 550718 h 6882580"/>
              <a:gd name="connsiteX21" fmla="*/ 1178998 w 9144000"/>
              <a:gd name="connsiteY21" fmla="*/ 370340 h 6882580"/>
              <a:gd name="connsiteX22" fmla="*/ 987384 w 9144000"/>
              <a:gd name="connsiteY22" fmla="*/ 370340 h 6882580"/>
              <a:gd name="connsiteX23" fmla="*/ 987384 w 9144000"/>
              <a:gd name="connsiteY23" fmla="*/ 175113 h 6882580"/>
              <a:gd name="connsiteX24" fmla="*/ 339569 w 9144000"/>
              <a:gd name="connsiteY24" fmla="*/ 59031 h 6882580"/>
              <a:gd name="connsiteX25" fmla="*/ 339569 w 9144000"/>
              <a:gd name="connsiteY25" fmla="*/ 188833 h 6882580"/>
              <a:gd name="connsiteX26" fmla="*/ 203764 w 9144000"/>
              <a:gd name="connsiteY26" fmla="*/ 188833 h 6882580"/>
              <a:gd name="connsiteX27" fmla="*/ 203764 w 9144000"/>
              <a:gd name="connsiteY27" fmla="*/ 311025 h 6882580"/>
              <a:gd name="connsiteX28" fmla="*/ 339569 w 9144000"/>
              <a:gd name="connsiteY28" fmla="*/ 311025 h 6882580"/>
              <a:gd name="connsiteX29" fmla="*/ 339569 w 9144000"/>
              <a:gd name="connsiteY29" fmla="*/ 440827 h 6882580"/>
              <a:gd name="connsiteX30" fmla="*/ 461761 w 9144000"/>
              <a:gd name="connsiteY30" fmla="*/ 440827 h 6882580"/>
              <a:gd name="connsiteX31" fmla="*/ 461761 w 9144000"/>
              <a:gd name="connsiteY31" fmla="*/ 311025 h 6882580"/>
              <a:gd name="connsiteX32" fmla="*/ 597566 w 9144000"/>
              <a:gd name="connsiteY32" fmla="*/ 311025 h 6882580"/>
              <a:gd name="connsiteX33" fmla="*/ 597566 w 9144000"/>
              <a:gd name="connsiteY33" fmla="*/ 188833 h 6882580"/>
              <a:gd name="connsiteX34" fmla="*/ 461761 w 9144000"/>
              <a:gd name="connsiteY34" fmla="*/ 188833 h 6882580"/>
              <a:gd name="connsiteX35" fmla="*/ 461761 w 9144000"/>
              <a:gd name="connsiteY35" fmla="*/ 59031 h 6882580"/>
              <a:gd name="connsiteX36" fmla="*/ 0 w 9144000"/>
              <a:gd name="connsiteY36" fmla="*/ 0 h 6882580"/>
              <a:gd name="connsiteX37" fmla="*/ 9144000 w 9144000"/>
              <a:gd name="connsiteY37" fmla="*/ 0 h 6882580"/>
              <a:gd name="connsiteX38" fmla="*/ 9144000 w 9144000"/>
              <a:gd name="connsiteY38" fmla="*/ 6882580 h 6882580"/>
              <a:gd name="connsiteX39" fmla="*/ 7321548 w 9144000"/>
              <a:gd name="connsiteY39" fmla="*/ 6882580 h 6882580"/>
              <a:gd name="connsiteX40" fmla="*/ 8809703 w 9144000"/>
              <a:gd name="connsiteY40" fmla="*/ 3456909 h 6882580"/>
              <a:gd name="connsiteX41" fmla="*/ 7320102 w 9144000"/>
              <a:gd name="connsiteY41" fmla="*/ 27909 h 6882580"/>
              <a:gd name="connsiteX42" fmla="*/ 5791200 w 9144000"/>
              <a:gd name="connsiteY42" fmla="*/ 27909 h 6882580"/>
              <a:gd name="connsiteX43" fmla="*/ 7280801 w 9144000"/>
              <a:gd name="connsiteY43" fmla="*/ 3456909 h 6882580"/>
              <a:gd name="connsiteX44" fmla="*/ 5792646 w 9144000"/>
              <a:gd name="connsiteY44" fmla="*/ 6882580 h 6882580"/>
              <a:gd name="connsiteX45" fmla="*/ 5603271 w 9144000"/>
              <a:gd name="connsiteY45" fmla="*/ 6882580 h 6882580"/>
              <a:gd name="connsiteX46" fmla="*/ 7074310 w 9144000"/>
              <a:gd name="connsiteY46" fmla="*/ 3456909 h 6882580"/>
              <a:gd name="connsiteX47" fmla="*/ 5596564 w 9144000"/>
              <a:gd name="connsiteY47" fmla="*/ 15619 h 6882580"/>
              <a:gd name="connsiteX48" fmla="*/ 5255344 w 9144000"/>
              <a:gd name="connsiteY48" fmla="*/ 15619 h 6882580"/>
              <a:gd name="connsiteX49" fmla="*/ 6733090 w 9144000"/>
              <a:gd name="connsiteY49" fmla="*/ 3456909 h 6882580"/>
              <a:gd name="connsiteX50" fmla="*/ 5262051 w 9144000"/>
              <a:gd name="connsiteY50" fmla="*/ 6882580 h 6882580"/>
              <a:gd name="connsiteX51" fmla="*/ 0 w 9144000"/>
              <a:gd name="connsiteY51" fmla="*/ 6882580 h 688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144000" h="6882580">
                <a:moveTo>
                  <a:pt x="364394" y="547346"/>
                </a:moveTo>
                <a:lnTo>
                  <a:pt x="364394" y="726241"/>
                </a:lnTo>
                <a:lnTo>
                  <a:pt x="174923" y="726241"/>
                </a:lnTo>
                <a:lnTo>
                  <a:pt x="174923" y="894648"/>
                </a:lnTo>
                <a:lnTo>
                  <a:pt x="364394" y="894648"/>
                </a:lnTo>
                <a:lnTo>
                  <a:pt x="364394" y="1073543"/>
                </a:lnTo>
                <a:lnTo>
                  <a:pt x="532801" y="1073543"/>
                </a:lnTo>
                <a:lnTo>
                  <a:pt x="532801" y="894648"/>
                </a:lnTo>
                <a:lnTo>
                  <a:pt x="722272" y="894648"/>
                </a:lnTo>
                <a:lnTo>
                  <a:pt x="722272" y="726241"/>
                </a:lnTo>
                <a:lnTo>
                  <a:pt x="532801" y="726241"/>
                </a:lnTo>
                <a:lnTo>
                  <a:pt x="532801" y="547346"/>
                </a:lnTo>
                <a:close/>
                <a:moveTo>
                  <a:pt x="807006" y="175113"/>
                </a:moveTo>
                <a:lnTo>
                  <a:pt x="807006" y="370340"/>
                </a:lnTo>
                <a:lnTo>
                  <a:pt x="615392" y="370340"/>
                </a:lnTo>
                <a:lnTo>
                  <a:pt x="615392" y="550718"/>
                </a:lnTo>
                <a:lnTo>
                  <a:pt x="807006" y="550718"/>
                </a:lnTo>
                <a:lnTo>
                  <a:pt x="807006" y="745945"/>
                </a:lnTo>
                <a:lnTo>
                  <a:pt x="987384" y="745945"/>
                </a:lnTo>
                <a:lnTo>
                  <a:pt x="987384" y="550718"/>
                </a:lnTo>
                <a:lnTo>
                  <a:pt x="1178998" y="550718"/>
                </a:lnTo>
                <a:lnTo>
                  <a:pt x="1178998" y="370340"/>
                </a:lnTo>
                <a:lnTo>
                  <a:pt x="987384" y="370340"/>
                </a:lnTo>
                <a:lnTo>
                  <a:pt x="987384" y="175113"/>
                </a:lnTo>
                <a:close/>
                <a:moveTo>
                  <a:pt x="339569" y="59031"/>
                </a:moveTo>
                <a:lnTo>
                  <a:pt x="339569" y="188833"/>
                </a:lnTo>
                <a:lnTo>
                  <a:pt x="203764" y="188833"/>
                </a:lnTo>
                <a:lnTo>
                  <a:pt x="203764" y="311025"/>
                </a:lnTo>
                <a:lnTo>
                  <a:pt x="339569" y="311025"/>
                </a:lnTo>
                <a:lnTo>
                  <a:pt x="339569" y="440827"/>
                </a:lnTo>
                <a:lnTo>
                  <a:pt x="461761" y="440827"/>
                </a:lnTo>
                <a:lnTo>
                  <a:pt x="461761" y="311025"/>
                </a:lnTo>
                <a:lnTo>
                  <a:pt x="597566" y="311025"/>
                </a:lnTo>
                <a:lnTo>
                  <a:pt x="597566" y="188833"/>
                </a:lnTo>
                <a:lnTo>
                  <a:pt x="461761" y="188833"/>
                </a:lnTo>
                <a:lnTo>
                  <a:pt x="461761" y="5903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82580"/>
                </a:lnTo>
                <a:lnTo>
                  <a:pt x="7321548" y="6882580"/>
                </a:lnTo>
                <a:lnTo>
                  <a:pt x="8809703" y="3456909"/>
                </a:lnTo>
                <a:lnTo>
                  <a:pt x="7320102" y="27909"/>
                </a:lnTo>
                <a:lnTo>
                  <a:pt x="5791200" y="27909"/>
                </a:lnTo>
                <a:lnTo>
                  <a:pt x="7280801" y="3456909"/>
                </a:lnTo>
                <a:lnTo>
                  <a:pt x="5792646" y="6882580"/>
                </a:lnTo>
                <a:lnTo>
                  <a:pt x="5603271" y="6882580"/>
                </a:lnTo>
                <a:lnTo>
                  <a:pt x="7074310" y="3456909"/>
                </a:lnTo>
                <a:lnTo>
                  <a:pt x="5596564" y="15619"/>
                </a:lnTo>
                <a:lnTo>
                  <a:pt x="5255344" y="15619"/>
                </a:lnTo>
                <a:lnTo>
                  <a:pt x="6733090" y="3456909"/>
                </a:lnTo>
                <a:lnTo>
                  <a:pt x="5262051" y="6882580"/>
                </a:lnTo>
                <a:lnTo>
                  <a:pt x="0" y="6882580"/>
                </a:lnTo>
                <a:close/>
              </a:path>
            </a:pathLst>
          </a:cu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002DEA-AA6B-9C6A-7619-83CB2CCBD5CF}"/>
              </a:ext>
            </a:extLst>
          </p:cNvPr>
          <p:cNvSpPr txBox="1"/>
          <p:nvPr/>
        </p:nvSpPr>
        <p:spPr>
          <a:xfrm>
            <a:off x="-1459686" y="1780936"/>
            <a:ext cx="81161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highlight>
                  <a:srgbClr val="C0C0C0"/>
                </a:highlight>
                <a:latin typeface="Berlin Sans FB Demi" panose="020E0802020502020306" pitchFamily="34" charset="0"/>
              </a:rPr>
              <a:t>Proposed Solution-</a:t>
            </a:r>
          </a:p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74388F-C3F5-714C-BED8-579AF757B106}"/>
              </a:ext>
            </a:extLst>
          </p:cNvPr>
          <p:cNvSpPr txBox="1"/>
          <p:nvPr/>
        </p:nvSpPr>
        <p:spPr>
          <a:xfrm>
            <a:off x="5220929" y="267437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1BCF2-BEEF-1B69-2B84-693F3F62C9A4}"/>
              </a:ext>
            </a:extLst>
          </p:cNvPr>
          <p:cNvSpPr txBox="1"/>
          <p:nvPr/>
        </p:nvSpPr>
        <p:spPr>
          <a:xfrm>
            <a:off x="435544" y="2581155"/>
            <a:ext cx="528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8F6FF-4B81-D2D8-1E5C-2ED17930C19D}"/>
              </a:ext>
            </a:extLst>
          </p:cNvPr>
          <p:cNvSpPr txBox="1"/>
          <p:nvPr/>
        </p:nvSpPr>
        <p:spPr>
          <a:xfrm>
            <a:off x="4583574" y="267375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2DEB3-BC05-9DA7-EA9C-EB4D0C671BCD}"/>
              </a:ext>
            </a:extLst>
          </p:cNvPr>
          <p:cNvSpPr txBox="1"/>
          <p:nvPr/>
        </p:nvSpPr>
        <p:spPr>
          <a:xfrm>
            <a:off x="191105" y="3680749"/>
            <a:ext cx="65916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-  A lightweight, first-aid guidance web app.</a:t>
            </a:r>
          </a:p>
          <a:p>
            <a:r>
              <a:rPr lang="en-US" sz="2000" b="1"/>
              <a:t>-  Doesn’t require login or data.</a:t>
            </a:r>
          </a:p>
          <a:p>
            <a:r>
              <a:rPr lang="en-US" sz="2000" b="1"/>
              <a:t>-  Covers common emergencies like burns, CPR,                                                                  </a:t>
            </a:r>
          </a:p>
          <a:p>
            <a:r>
              <a:rPr lang="en-US" sz="2000" b="1"/>
              <a:t>    bleeding, choking, fractures, snake bite.</a:t>
            </a:r>
          </a:p>
          <a:p>
            <a:r>
              <a:rPr lang="en-US" sz="2000" b="1"/>
              <a:t>-  Step-by-step visuals instructions.</a:t>
            </a:r>
          </a:p>
          <a:p>
            <a:r>
              <a:rPr lang="en-US" sz="2000" b="1"/>
              <a:t>-  Works in panic mode.</a:t>
            </a:r>
          </a:p>
          <a:p>
            <a:r>
              <a:rPr lang="en-US" sz="2000" b="1"/>
              <a:t>-  Quick response in emergency.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613AB4-B4C3-3524-0836-164EAB2E4EB0}"/>
              </a:ext>
            </a:extLst>
          </p:cNvPr>
          <p:cNvSpPr txBox="1"/>
          <p:nvPr/>
        </p:nvSpPr>
        <p:spPr>
          <a:xfrm>
            <a:off x="364727" y="2672080"/>
            <a:ext cx="5065794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latin typeface="Algerian"/>
              </a:rPr>
              <a:t>Introducing a web -- which provide immediate information in common emergencies.</a:t>
            </a:r>
          </a:p>
        </p:txBody>
      </p:sp>
    </p:spTree>
    <p:extLst>
      <p:ext uri="{BB962C8B-B14F-4D97-AF65-F5344CB8AC3E}">
        <p14:creationId xmlns:p14="http://schemas.microsoft.com/office/powerpoint/2010/main" val="963288886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34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lgerian" panose="04020705040A02060702" pitchFamily="82" charset="0"/>
              </a:rPr>
              <a:t>Flowchart</a:t>
            </a:r>
            <a:endParaRPr b="1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3143"/>
            <a:ext cx="8229600" cy="6079509"/>
          </a:xfr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  <a:lumMod val="47000"/>
                  <a:lumOff val="53000"/>
                </a:schemeClr>
              </a:gs>
            </a:gsLst>
            <a:lin ang="10800000" scaled="1"/>
            <a:tileRect/>
          </a:gradFill>
          <a:ln w="12700">
            <a:solidFill>
              <a:schemeClr val="tx1"/>
            </a:solidFill>
            <a:prstDash val="dashDot"/>
          </a:ln>
          <a:effectLst>
            <a:softEdge rad="317500"/>
          </a:effectLst>
        </p:spPr>
        <p:txBody>
          <a:bodyPr/>
          <a:lstStyle/>
          <a:p>
            <a:pPr marL="0" indent="0" algn="ctr"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46038472-D5CF-380B-ED9C-2F358E7890D3}"/>
              </a:ext>
            </a:extLst>
          </p:cNvPr>
          <p:cNvSpPr/>
          <p:nvPr/>
        </p:nvSpPr>
        <p:spPr>
          <a:xfrm>
            <a:off x="3760856" y="731837"/>
            <a:ext cx="1298195" cy="737119"/>
          </a:xfrm>
          <a:prstGeom prst="diamond">
            <a:avLst/>
          </a:prstGeom>
          <a:gradFill flip="none" rotWithShape="1">
            <a:gsLst>
              <a:gs pos="0">
                <a:srgbClr val="63969D">
                  <a:shade val="30000"/>
                  <a:satMod val="115000"/>
                </a:srgbClr>
              </a:gs>
              <a:gs pos="50000">
                <a:srgbClr val="63969D">
                  <a:shade val="67500"/>
                  <a:satMod val="115000"/>
                </a:srgbClr>
              </a:gs>
              <a:gs pos="100000">
                <a:srgbClr val="63969D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F52F92-8BCD-6ECB-E013-0853331B63DD}"/>
              </a:ext>
            </a:extLst>
          </p:cNvPr>
          <p:cNvSpPr/>
          <p:nvPr/>
        </p:nvSpPr>
        <p:spPr>
          <a:xfrm>
            <a:off x="3149082" y="1642189"/>
            <a:ext cx="2845836" cy="737119"/>
          </a:xfrm>
          <a:prstGeom prst="rect">
            <a:avLst/>
          </a:prstGeom>
          <a:gradFill flip="none" rotWithShape="1">
            <a:gsLst>
              <a:gs pos="0">
                <a:srgbClr val="63969D">
                  <a:shade val="30000"/>
                  <a:satMod val="115000"/>
                </a:srgbClr>
              </a:gs>
              <a:gs pos="50000">
                <a:srgbClr val="63969D">
                  <a:shade val="67500"/>
                  <a:satMod val="115000"/>
                </a:srgbClr>
              </a:gs>
              <a:gs pos="100000">
                <a:srgbClr val="63969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 page loads with emergency categories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517AB5-FA45-DFE6-57B1-CC5FC1638853}"/>
              </a:ext>
            </a:extLst>
          </p:cNvPr>
          <p:cNvSpPr/>
          <p:nvPr/>
        </p:nvSpPr>
        <p:spPr>
          <a:xfrm>
            <a:off x="3149082" y="3461013"/>
            <a:ext cx="2845836" cy="737119"/>
          </a:xfrm>
          <a:prstGeom prst="rect">
            <a:avLst/>
          </a:prstGeom>
          <a:gradFill flip="none" rotWithShape="1">
            <a:gsLst>
              <a:gs pos="0">
                <a:srgbClr val="63969D">
                  <a:shade val="30000"/>
                  <a:satMod val="115000"/>
                </a:srgbClr>
              </a:gs>
              <a:gs pos="50000">
                <a:srgbClr val="63969D">
                  <a:shade val="67500"/>
                  <a:satMod val="115000"/>
                </a:srgbClr>
              </a:gs>
              <a:gs pos="100000">
                <a:srgbClr val="63969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Select a case</a:t>
            </a:r>
          </a:p>
          <a:p>
            <a:pPr algn="ctr"/>
            <a:r>
              <a:rPr lang="en-US"/>
              <a:t>(e.g. CPR, Burns, Snakebite)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FC4A30-C699-F7AE-D42E-73792E6DF8D0}"/>
              </a:ext>
            </a:extLst>
          </p:cNvPr>
          <p:cNvSpPr/>
          <p:nvPr/>
        </p:nvSpPr>
        <p:spPr>
          <a:xfrm>
            <a:off x="3149082" y="4369485"/>
            <a:ext cx="2845836" cy="420495"/>
          </a:xfrm>
          <a:prstGeom prst="rect">
            <a:avLst/>
          </a:prstGeom>
          <a:gradFill flip="none" rotWithShape="1">
            <a:gsLst>
              <a:gs pos="0">
                <a:srgbClr val="63969D">
                  <a:shade val="30000"/>
                  <a:satMod val="115000"/>
                </a:srgbClr>
              </a:gs>
              <a:gs pos="50000">
                <a:srgbClr val="63969D">
                  <a:shade val="67500"/>
                  <a:satMod val="115000"/>
                </a:srgbClr>
              </a:gs>
              <a:gs pos="100000">
                <a:srgbClr val="63969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Instruction Page opens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C26AFA-8542-2144-41A7-3AB00D0EF7BD}"/>
              </a:ext>
            </a:extLst>
          </p:cNvPr>
          <p:cNvSpPr/>
          <p:nvPr/>
        </p:nvSpPr>
        <p:spPr>
          <a:xfrm>
            <a:off x="3149082" y="4962182"/>
            <a:ext cx="2845836" cy="330593"/>
          </a:xfrm>
          <a:prstGeom prst="rect">
            <a:avLst/>
          </a:prstGeom>
          <a:gradFill flip="none" rotWithShape="1">
            <a:gsLst>
              <a:gs pos="0">
                <a:srgbClr val="63969D">
                  <a:shade val="30000"/>
                  <a:satMod val="115000"/>
                </a:srgbClr>
              </a:gs>
              <a:gs pos="50000">
                <a:srgbClr val="63969D">
                  <a:shade val="67500"/>
                  <a:satMod val="115000"/>
                </a:srgbClr>
              </a:gs>
              <a:gs pos="100000">
                <a:srgbClr val="63969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Step-step by guide shown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0B037-39F7-2FE3-F05C-24D810442C48}"/>
              </a:ext>
            </a:extLst>
          </p:cNvPr>
          <p:cNvSpPr/>
          <p:nvPr/>
        </p:nvSpPr>
        <p:spPr>
          <a:xfrm>
            <a:off x="3149082" y="2552541"/>
            <a:ext cx="2845836" cy="737119"/>
          </a:xfrm>
          <a:prstGeom prst="rect">
            <a:avLst/>
          </a:prstGeom>
          <a:gradFill flip="none" rotWithShape="1">
            <a:gsLst>
              <a:gs pos="0">
                <a:srgbClr val="63969D">
                  <a:shade val="30000"/>
                  <a:satMod val="115000"/>
                </a:srgbClr>
              </a:gs>
              <a:gs pos="50000">
                <a:srgbClr val="63969D">
                  <a:shade val="67500"/>
                  <a:satMod val="115000"/>
                </a:srgbClr>
              </a:gs>
              <a:gs pos="100000">
                <a:srgbClr val="63969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Option to search or filter cases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326052-7B2E-9687-8F36-260E202D3871}"/>
              </a:ext>
            </a:extLst>
          </p:cNvPr>
          <p:cNvSpPr/>
          <p:nvPr/>
        </p:nvSpPr>
        <p:spPr>
          <a:xfrm>
            <a:off x="3149082" y="5464977"/>
            <a:ext cx="2845836" cy="330593"/>
          </a:xfrm>
          <a:prstGeom prst="rect">
            <a:avLst/>
          </a:prstGeom>
          <a:gradFill flip="none" rotWithShape="1">
            <a:gsLst>
              <a:gs pos="0">
                <a:srgbClr val="63969D">
                  <a:shade val="30000"/>
                  <a:satMod val="115000"/>
                </a:srgbClr>
              </a:gs>
              <a:gs pos="50000">
                <a:srgbClr val="63969D">
                  <a:shade val="67500"/>
                  <a:satMod val="115000"/>
                </a:srgbClr>
              </a:gs>
              <a:gs pos="100000">
                <a:srgbClr val="63969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Returns to home page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310AAB46-C7E1-4734-14A5-B96C5B8EB337}"/>
              </a:ext>
            </a:extLst>
          </p:cNvPr>
          <p:cNvSpPr/>
          <p:nvPr/>
        </p:nvSpPr>
        <p:spPr>
          <a:xfrm>
            <a:off x="3769874" y="5962489"/>
            <a:ext cx="1298195" cy="737119"/>
          </a:xfrm>
          <a:prstGeom prst="diamond">
            <a:avLst/>
          </a:prstGeom>
          <a:gradFill flip="none" rotWithShape="1">
            <a:gsLst>
              <a:gs pos="0">
                <a:srgbClr val="63969D">
                  <a:shade val="30000"/>
                  <a:satMod val="115000"/>
                </a:srgbClr>
              </a:gs>
              <a:gs pos="50000">
                <a:srgbClr val="63969D">
                  <a:shade val="67500"/>
                  <a:satMod val="115000"/>
                </a:srgbClr>
              </a:gs>
              <a:gs pos="100000">
                <a:srgbClr val="63969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3A65DE-EE71-49F6-DC9A-A00A9BC62C7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09953" y="1468956"/>
            <a:ext cx="1" cy="173233"/>
          </a:xfrm>
          <a:prstGeom prst="straightConnector1">
            <a:avLst/>
          </a:prstGeom>
          <a:ln w="952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489EDD-EE98-E842-D7C1-B27A0D56FBF0}"/>
              </a:ext>
            </a:extLst>
          </p:cNvPr>
          <p:cNvCxnSpPr>
            <a:cxnSpLocks/>
          </p:cNvCxnSpPr>
          <p:nvPr/>
        </p:nvCxnSpPr>
        <p:spPr>
          <a:xfrm flipH="1">
            <a:off x="4409954" y="2377428"/>
            <a:ext cx="1" cy="173233"/>
          </a:xfrm>
          <a:prstGeom prst="straightConnector1">
            <a:avLst/>
          </a:prstGeom>
          <a:ln w="952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D39E21-ED17-CBDB-727E-F3C550615C8E}"/>
              </a:ext>
            </a:extLst>
          </p:cNvPr>
          <p:cNvCxnSpPr>
            <a:cxnSpLocks/>
          </p:cNvCxnSpPr>
          <p:nvPr/>
        </p:nvCxnSpPr>
        <p:spPr>
          <a:xfrm flipH="1">
            <a:off x="4409955" y="3289660"/>
            <a:ext cx="1" cy="173233"/>
          </a:xfrm>
          <a:prstGeom prst="straightConnector1">
            <a:avLst/>
          </a:prstGeom>
          <a:ln w="952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771D2F-A34A-2B6D-0644-34C83F1A46C4}"/>
              </a:ext>
            </a:extLst>
          </p:cNvPr>
          <p:cNvCxnSpPr>
            <a:cxnSpLocks/>
          </p:cNvCxnSpPr>
          <p:nvPr/>
        </p:nvCxnSpPr>
        <p:spPr>
          <a:xfrm flipH="1">
            <a:off x="4418970" y="4191589"/>
            <a:ext cx="1" cy="173233"/>
          </a:xfrm>
          <a:prstGeom prst="straightConnector1">
            <a:avLst/>
          </a:prstGeom>
          <a:ln w="952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4463F7-123F-F84D-2840-FFFA37F82288}"/>
              </a:ext>
            </a:extLst>
          </p:cNvPr>
          <p:cNvCxnSpPr>
            <a:cxnSpLocks/>
          </p:cNvCxnSpPr>
          <p:nvPr/>
        </p:nvCxnSpPr>
        <p:spPr>
          <a:xfrm flipH="1">
            <a:off x="4418971" y="4789980"/>
            <a:ext cx="1" cy="173233"/>
          </a:xfrm>
          <a:prstGeom prst="straightConnector1">
            <a:avLst/>
          </a:prstGeom>
          <a:ln w="952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32C9A3-A31D-7227-B581-6DDB6E991B61}"/>
              </a:ext>
            </a:extLst>
          </p:cNvPr>
          <p:cNvCxnSpPr>
            <a:cxnSpLocks/>
          </p:cNvCxnSpPr>
          <p:nvPr/>
        </p:nvCxnSpPr>
        <p:spPr>
          <a:xfrm flipH="1">
            <a:off x="4437317" y="5298058"/>
            <a:ext cx="1" cy="173233"/>
          </a:xfrm>
          <a:prstGeom prst="straightConnector1">
            <a:avLst/>
          </a:prstGeom>
          <a:ln w="952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71AAF3-B27B-92AD-2DEA-D8F23A02D5E5}"/>
              </a:ext>
            </a:extLst>
          </p:cNvPr>
          <p:cNvCxnSpPr>
            <a:cxnSpLocks/>
          </p:cNvCxnSpPr>
          <p:nvPr/>
        </p:nvCxnSpPr>
        <p:spPr>
          <a:xfrm flipH="1">
            <a:off x="4409952" y="5802112"/>
            <a:ext cx="1" cy="173233"/>
          </a:xfrm>
          <a:prstGeom prst="straightConnector1">
            <a:avLst/>
          </a:prstGeom>
          <a:ln w="952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8F12-F5CD-D91C-F2C3-4D24C211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lgerian"/>
                <a:ea typeface="Calibri"/>
                <a:cs typeface="Calibri"/>
              </a:rPr>
              <a:t>Flow Chart Explanation</a:t>
            </a:r>
            <a:endParaRPr lang="en-US">
              <a:latin typeface="Algeri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93AF-C6AF-D095-6419-AB136F502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300">
                <a:ea typeface="+mn-lt"/>
                <a:cs typeface="+mn-lt"/>
              </a:rPr>
              <a:t>This flowchart illustrates the </a:t>
            </a:r>
            <a:r>
              <a:rPr lang="en-US" sz="2300" b="1">
                <a:ea typeface="+mn-lt"/>
                <a:cs typeface="+mn-lt"/>
              </a:rPr>
              <a:t>user interaction flow</a:t>
            </a:r>
            <a:r>
              <a:rPr lang="en-US" sz="2300">
                <a:ea typeface="+mn-lt"/>
                <a:cs typeface="+mn-lt"/>
              </a:rPr>
              <a:t> for the First-Aid Information Web App developed by Team Tech Med-Aid.</a:t>
            </a:r>
            <a:endParaRPr lang="en-US" sz="2300">
              <a:ea typeface="Calibri"/>
              <a:cs typeface="Calibri"/>
            </a:endParaRPr>
          </a:p>
          <a:p>
            <a:r>
              <a:rPr lang="en-US" sz="2300">
                <a:ea typeface="+mn-lt"/>
                <a:cs typeface="+mn-lt"/>
              </a:rPr>
              <a:t>The process begins at the </a:t>
            </a:r>
            <a:r>
              <a:rPr lang="en-US" sz="2300" b="1">
                <a:ea typeface="+mn-lt"/>
                <a:cs typeface="+mn-lt"/>
              </a:rPr>
              <a:t>start screen</a:t>
            </a:r>
            <a:r>
              <a:rPr lang="en-US" sz="2300">
                <a:ea typeface="+mn-lt"/>
                <a:cs typeface="+mn-lt"/>
              </a:rPr>
              <a:t>, where the </a:t>
            </a:r>
            <a:r>
              <a:rPr lang="en-US" sz="2300" b="1">
                <a:ea typeface="+mn-lt"/>
                <a:cs typeface="+mn-lt"/>
              </a:rPr>
              <a:t>home page displays emergency categories</a:t>
            </a:r>
            <a:r>
              <a:rPr lang="en-US" sz="2300">
                <a:ea typeface="+mn-lt"/>
                <a:cs typeface="+mn-lt"/>
              </a:rPr>
              <a:t> like CPR, burns, or snakebite.</a:t>
            </a:r>
            <a:endParaRPr lang="en-US" sz="2300">
              <a:ea typeface="Calibri"/>
              <a:cs typeface="Calibri"/>
            </a:endParaRPr>
          </a:p>
          <a:p>
            <a:r>
              <a:rPr lang="en-US" sz="2300">
                <a:ea typeface="+mn-lt"/>
                <a:cs typeface="+mn-lt"/>
              </a:rPr>
              <a:t>Users can then </a:t>
            </a:r>
            <a:r>
              <a:rPr lang="en-US" sz="2300" b="1">
                <a:ea typeface="+mn-lt"/>
                <a:cs typeface="+mn-lt"/>
              </a:rPr>
              <a:t>search or filter</a:t>
            </a:r>
            <a:r>
              <a:rPr lang="en-US" sz="2300">
                <a:ea typeface="+mn-lt"/>
                <a:cs typeface="+mn-lt"/>
              </a:rPr>
              <a:t> through the listed emergencies.</a:t>
            </a:r>
            <a:endParaRPr lang="en-US" sz="2300">
              <a:ea typeface="Calibri"/>
              <a:cs typeface="Calibri"/>
            </a:endParaRPr>
          </a:p>
          <a:p>
            <a:r>
              <a:rPr lang="en-US" sz="2300">
                <a:ea typeface="+mn-lt"/>
                <a:cs typeface="+mn-lt"/>
              </a:rPr>
              <a:t>After </a:t>
            </a:r>
            <a:r>
              <a:rPr lang="en-US" sz="2300" b="1">
                <a:ea typeface="+mn-lt"/>
                <a:cs typeface="+mn-lt"/>
              </a:rPr>
              <a:t>selecting a specific case</a:t>
            </a:r>
            <a:r>
              <a:rPr lang="en-US" sz="2300">
                <a:ea typeface="+mn-lt"/>
                <a:cs typeface="+mn-lt"/>
              </a:rPr>
              <a:t>, an </a:t>
            </a:r>
            <a:r>
              <a:rPr lang="en-US" sz="2300" b="1">
                <a:ea typeface="+mn-lt"/>
                <a:cs typeface="+mn-lt"/>
              </a:rPr>
              <a:t>instruction page</a:t>
            </a:r>
            <a:r>
              <a:rPr lang="en-US" sz="2300">
                <a:ea typeface="+mn-lt"/>
                <a:cs typeface="+mn-lt"/>
              </a:rPr>
              <a:t> opens.</a:t>
            </a:r>
            <a:endParaRPr lang="en-US" sz="2300">
              <a:ea typeface="Calibri"/>
              <a:cs typeface="Calibri"/>
            </a:endParaRPr>
          </a:p>
          <a:p>
            <a:r>
              <a:rPr lang="en-US" sz="2300">
                <a:ea typeface="+mn-lt"/>
                <a:cs typeface="+mn-lt"/>
              </a:rPr>
              <a:t>This page provides a </a:t>
            </a:r>
            <a:r>
              <a:rPr lang="en-US" sz="2300" b="1">
                <a:ea typeface="+mn-lt"/>
                <a:cs typeface="+mn-lt"/>
              </a:rPr>
              <a:t>step-by-step visual guide</a:t>
            </a:r>
            <a:r>
              <a:rPr lang="en-US" sz="2300">
                <a:ea typeface="+mn-lt"/>
                <a:cs typeface="+mn-lt"/>
              </a:rPr>
              <a:t> to assist the user in real-time emergency handling.</a:t>
            </a:r>
            <a:endParaRPr lang="en-US" sz="2300">
              <a:ea typeface="Calibri"/>
              <a:cs typeface="Calibri"/>
            </a:endParaRPr>
          </a:p>
          <a:p>
            <a:r>
              <a:rPr lang="en-US" sz="2300">
                <a:ea typeface="+mn-lt"/>
                <a:cs typeface="+mn-lt"/>
              </a:rPr>
              <a:t>Once the instructions are viewed, the user is </a:t>
            </a:r>
            <a:r>
              <a:rPr lang="en-US" sz="2300" b="1">
                <a:ea typeface="+mn-lt"/>
                <a:cs typeface="+mn-lt"/>
              </a:rPr>
              <a:t>returned to the home page</a:t>
            </a:r>
            <a:r>
              <a:rPr lang="en-US" sz="2300">
                <a:ea typeface="+mn-lt"/>
                <a:cs typeface="+mn-lt"/>
              </a:rPr>
              <a:t>, allowing for quick access to other cases.</a:t>
            </a:r>
            <a:endParaRPr lang="en-US" sz="2300">
              <a:ea typeface="Calibri"/>
              <a:cs typeface="Calibri"/>
            </a:endParaRPr>
          </a:p>
          <a:p>
            <a:r>
              <a:rPr lang="en-US" sz="2300">
                <a:ea typeface="+mn-lt"/>
                <a:cs typeface="+mn-lt"/>
              </a:rPr>
              <a:t>This simple and intuitive flow ensures quick and efficient access to life-saving information during emergencies</a:t>
            </a: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12330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268" y="274638"/>
            <a:ext cx="5388532" cy="1143000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75000"/>
                  </a:schemeClr>
                </a:solidFill>
                <a:latin typeface="Clarendon Blk BT" panose="02040905050505020204" pitchFamily="18" charset="0"/>
              </a:rPr>
              <a:t>Features &amp; Novelty-</a:t>
            </a:r>
            <a:endParaRPr sz="3600">
              <a:solidFill>
                <a:schemeClr val="tx2">
                  <a:lumMod val="75000"/>
                </a:schemeClr>
              </a:solidFill>
              <a:latin typeface="Clarendon Blk BT" panose="02040905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360" y="1417638"/>
            <a:ext cx="5183466" cy="452596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Built for urgent use cases with minimal clicks.</a:t>
            </a:r>
          </a:p>
          <a:p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Searchable list of emergencies.</a:t>
            </a:r>
          </a:p>
          <a:p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Opens instantly, no sign-in or downloads, no data collection (privacy first).</a:t>
            </a:r>
          </a:p>
          <a:p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Simple enough for non-tech users, elderly or children.</a:t>
            </a:r>
          </a:p>
          <a:p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Clear and simple instructions for quick actions.</a:t>
            </a:r>
          </a:p>
          <a:p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Internet searches show unverified or lengthy content which can worsen the situation.</a:t>
            </a:r>
          </a:p>
          <a:p>
            <a:endParaRPr lang="en-US" sz="200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endParaRPr lang="en-US" sz="20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E49407-42A1-A27A-7464-9E17D0797E12}"/>
              </a:ext>
            </a:extLst>
          </p:cNvPr>
          <p:cNvGrpSpPr>
            <a:grpSpLocks noChangeAspect="1"/>
          </p:cNvGrpSpPr>
          <p:nvPr/>
        </p:nvGrpSpPr>
        <p:grpSpPr>
          <a:xfrm>
            <a:off x="-617064" y="-1168698"/>
            <a:ext cx="3915332" cy="16630694"/>
            <a:chOff x="-728306" y="-1657030"/>
            <a:chExt cx="3915332" cy="16630694"/>
          </a:xfrm>
          <a:blipFill>
            <a:blip r:embed="rId2"/>
            <a:stretch>
              <a:fillRect/>
            </a:stretch>
          </a:blipFill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09F2AEB-8D1D-D2F2-220A-B1282BCCA626}"/>
                </a:ext>
              </a:extLst>
            </p:cNvPr>
            <p:cNvGrpSpPr/>
            <p:nvPr/>
          </p:nvGrpSpPr>
          <p:grpSpPr>
            <a:xfrm>
              <a:off x="-728306" y="-1657030"/>
              <a:ext cx="3915332" cy="14502431"/>
              <a:chOff x="-728306" y="-1657030"/>
              <a:chExt cx="3915332" cy="14502431"/>
            </a:xfrm>
            <a:grpFill/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7927390F-DA1C-FAD5-6EA6-7D5F1D88F48F}"/>
                  </a:ext>
                </a:extLst>
              </p:cNvPr>
              <p:cNvSpPr/>
              <p:nvPr/>
            </p:nvSpPr>
            <p:spPr>
              <a:xfrm>
                <a:off x="-716280" y="-670637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4AAC4039-55B1-97F1-A6F1-3FEACB3B294A}"/>
                  </a:ext>
                </a:extLst>
              </p:cNvPr>
              <p:cNvSpPr/>
              <p:nvPr/>
            </p:nvSpPr>
            <p:spPr>
              <a:xfrm>
                <a:off x="1031240" y="431245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30858452-4D6A-61C6-3783-4936220C7760}"/>
                  </a:ext>
                </a:extLst>
              </p:cNvPr>
              <p:cNvSpPr/>
              <p:nvPr/>
            </p:nvSpPr>
            <p:spPr>
              <a:xfrm>
                <a:off x="-716280" y="1438671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F99146B2-0B97-5371-04AC-FD0770BDA05C}"/>
                  </a:ext>
                </a:extLst>
              </p:cNvPr>
              <p:cNvSpPr/>
              <p:nvPr/>
            </p:nvSpPr>
            <p:spPr>
              <a:xfrm>
                <a:off x="1043266" y="2519519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4E5F1A6A-1157-2D0D-84A4-D8D326973942}"/>
                  </a:ext>
                </a:extLst>
              </p:cNvPr>
              <p:cNvSpPr/>
              <p:nvPr/>
            </p:nvSpPr>
            <p:spPr>
              <a:xfrm>
                <a:off x="1043266" y="-1657030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18A3083A-DAE8-FA45-25C7-07F02DEFD763}"/>
                  </a:ext>
                </a:extLst>
              </p:cNvPr>
              <p:cNvSpPr/>
              <p:nvPr/>
            </p:nvSpPr>
            <p:spPr>
              <a:xfrm>
                <a:off x="1031240" y="4607793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55FE5A0A-70DA-4516-871C-EF4B8E41887C}"/>
                  </a:ext>
                </a:extLst>
              </p:cNvPr>
              <p:cNvSpPr/>
              <p:nvPr/>
            </p:nvSpPr>
            <p:spPr>
              <a:xfrm>
                <a:off x="-716280" y="3526945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A131DBEA-C8B3-0E57-2C72-3BD8A1FB7B37}"/>
                  </a:ext>
                </a:extLst>
              </p:cNvPr>
              <p:cNvSpPr/>
              <p:nvPr/>
            </p:nvSpPr>
            <p:spPr>
              <a:xfrm>
                <a:off x="-728306" y="5594186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4A84878A-E646-9F9E-A6F1-4FEFCBB967F3}"/>
                  </a:ext>
                </a:extLst>
              </p:cNvPr>
              <p:cNvSpPr/>
              <p:nvPr/>
            </p:nvSpPr>
            <p:spPr>
              <a:xfrm>
                <a:off x="1019214" y="6696068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1A8E0199-ECC2-AB63-82A5-1BA8BEBA15DC}"/>
                  </a:ext>
                </a:extLst>
              </p:cNvPr>
              <p:cNvSpPr/>
              <p:nvPr/>
            </p:nvSpPr>
            <p:spPr>
              <a:xfrm>
                <a:off x="-728306" y="7703494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64A81463-A75D-5E1E-9DED-C569CDABADD0}"/>
                  </a:ext>
                </a:extLst>
              </p:cNvPr>
              <p:cNvSpPr/>
              <p:nvPr/>
            </p:nvSpPr>
            <p:spPr>
              <a:xfrm>
                <a:off x="1031240" y="8784342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F5143F50-0577-B85E-3647-3527B6509E9A}"/>
                  </a:ext>
                </a:extLst>
              </p:cNvPr>
              <p:cNvSpPr/>
              <p:nvPr/>
            </p:nvSpPr>
            <p:spPr>
              <a:xfrm>
                <a:off x="1031240" y="4607793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Hexagon 22">
                <a:extLst>
                  <a:ext uri="{FF2B5EF4-FFF2-40B4-BE49-F238E27FC236}">
                    <a16:creationId xmlns:a16="http://schemas.microsoft.com/office/drawing/2014/main" id="{5028258E-3681-A1A8-544A-CB30D59F6336}"/>
                  </a:ext>
                </a:extLst>
              </p:cNvPr>
              <p:cNvSpPr/>
              <p:nvPr/>
            </p:nvSpPr>
            <p:spPr>
              <a:xfrm>
                <a:off x="1019214" y="10872616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3BD77B85-3461-C7FD-5CA9-115594AA785D}"/>
                  </a:ext>
                </a:extLst>
              </p:cNvPr>
              <p:cNvSpPr/>
              <p:nvPr/>
            </p:nvSpPr>
            <p:spPr>
              <a:xfrm>
                <a:off x="-728306" y="9791768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48C4F755-DEDB-6DA0-709C-318431425F0F}"/>
                </a:ext>
              </a:extLst>
            </p:cNvPr>
            <p:cNvSpPr/>
            <p:nvPr/>
          </p:nvSpPr>
          <p:spPr>
            <a:xfrm>
              <a:off x="-728306" y="11925360"/>
              <a:ext cx="2143760" cy="1972785"/>
            </a:xfrm>
            <a:prstGeom prst="hexagon">
              <a:avLst/>
            </a:prstGeom>
            <a:grpFill/>
            <a:ln>
              <a:solidFill>
                <a:schemeClr val="accent1">
                  <a:shade val="95000"/>
                  <a:satMod val="10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254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0E3D5468-E6D8-F6A2-5FC0-4CB7C9DC5260}"/>
                </a:ext>
              </a:extLst>
            </p:cNvPr>
            <p:cNvSpPr/>
            <p:nvPr/>
          </p:nvSpPr>
          <p:spPr>
            <a:xfrm>
              <a:off x="1019214" y="13000879"/>
              <a:ext cx="2143760" cy="1972785"/>
            </a:xfrm>
            <a:prstGeom prst="hexagon">
              <a:avLst/>
            </a:prstGeom>
            <a:grpFill/>
            <a:ln>
              <a:solidFill>
                <a:schemeClr val="accent1">
                  <a:shade val="95000"/>
                  <a:satMod val="10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254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9F07C-A0F3-4E62-062E-70D0A944E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3BDC-AA5E-482C-21E9-8FA02781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640" y="757555"/>
            <a:ext cx="6969760" cy="114300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>
                    <a:lumMod val="75000"/>
                  </a:schemeClr>
                </a:solidFill>
                <a:latin typeface="Clarendon Blk BT" panose="02040905050505020204" pitchFamily="18" charset="0"/>
              </a:rPr>
              <a:t>Drawback &amp; Showstoppers-</a:t>
            </a:r>
            <a:endParaRPr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AF48-195C-E70B-874B-7FD03817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800904"/>
            <a:ext cx="5547360" cy="4620215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User misinterpretation.</a:t>
            </a:r>
          </a:p>
          <a:p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Cannot provide live updates or connect to hospitals/ emergency networks.</a:t>
            </a:r>
          </a:p>
          <a:p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Cannot personalize instructions based on user condition or location.</a:t>
            </a:r>
          </a:p>
          <a:p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No interactive Q&amp;A for symptom based help.</a:t>
            </a:r>
          </a:p>
          <a:p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Lacks multimedia.</a:t>
            </a:r>
          </a:p>
          <a:p>
            <a:pPr marL="0" indent="0">
              <a:buNone/>
            </a:pPr>
            <a:endParaRPr lang="en-US" sz="20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1B1A7A-EF18-0746-8B7C-52BB9E2985DA}"/>
              </a:ext>
            </a:extLst>
          </p:cNvPr>
          <p:cNvGrpSpPr>
            <a:grpSpLocks noChangeAspect="1"/>
          </p:cNvGrpSpPr>
          <p:nvPr/>
        </p:nvGrpSpPr>
        <p:grpSpPr>
          <a:xfrm>
            <a:off x="-647544" y="-8640467"/>
            <a:ext cx="3915332" cy="16630694"/>
            <a:chOff x="-728306" y="-1657030"/>
            <a:chExt cx="3915332" cy="16630694"/>
          </a:xfrm>
          <a:blipFill>
            <a:blip r:embed="rId2"/>
            <a:stretch>
              <a:fillRect/>
            </a:stretch>
          </a:blipFill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12F5958-69CB-C716-D938-EB4D5DB2F0F9}"/>
                </a:ext>
              </a:extLst>
            </p:cNvPr>
            <p:cNvGrpSpPr/>
            <p:nvPr/>
          </p:nvGrpSpPr>
          <p:grpSpPr>
            <a:xfrm>
              <a:off x="-728306" y="-1657030"/>
              <a:ext cx="3915332" cy="14502431"/>
              <a:chOff x="-728306" y="-1657030"/>
              <a:chExt cx="3915332" cy="14502431"/>
            </a:xfrm>
            <a:grpFill/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C758F8C5-28D2-E2F7-37BB-1C7960183A0E}"/>
                  </a:ext>
                </a:extLst>
              </p:cNvPr>
              <p:cNvSpPr/>
              <p:nvPr/>
            </p:nvSpPr>
            <p:spPr>
              <a:xfrm>
                <a:off x="-716280" y="-670637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0793DB65-E248-32F9-1AE8-EEA28D2F77AA}"/>
                  </a:ext>
                </a:extLst>
              </p:cNvPr>
              <p:cNvSpPr/>
              <p:nvPr/>
            </p:nvSpPr>
            <p:spPr>
              <a:xfrm>
                <a:off x="1031240" y="431245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10DA4F44-E3D3-01B3-BCF4-90B3E9230351}"/>
                  </a:ext>
                </a:extLst>
              </p:cNvPr>
              <p:cNvSpPr/>
              <p:nvPr/>
            </p:nvSpPr>
            <p:spPr>
              <a:xfrm>
                <a:off x="-716280" y="1438671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2EF7DA22-2E02-1580-4DAD-CC9FC3D08419}"/>
                  </a:ext>
                </a:extLst>
              </p:cNvPr>
              <p:cNvSpPr/>
              <p:nvPr/>
            </p:nvSpPr>
            <p:spPr>
              <a:xfrm>
                <a:off x="1043266" y="2519519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42199D67-671B-C0F4-9019-2269284C6439}"/>
                  </a:ext>
                </a:extLst>
              </p:cNvPr>
              <p:cNvSpPr/>
              <p:nvPr/>
            </p:nvSpPr>
            <p:spPr>
              <a:xfrm>
                <a:off x="1043266" y="-1657030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6DB0A3C2-C23B-E7E9-E9AC-E022C5BCD406}"/>
                  </a:ext>
                </a:extLst>
              </p:cNvPr>
              <p:cNvSpPr/>
              <p:nvPr/>
            </p:nvSpPr>
            <p:spPr>
              <a:xfrm>
                <a:off x="1031240" y="4607793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DF52E2B1-10F3-1B33-3C43-2A307EED53F8}"/>
                  </a:ext>
                </a:extLst>
              </p:cNvPr>
              <p:cNvSpPr/>
              <p:nvPr/>
            </p:nvSpPr>
            <p:spPr>
              <a:xfrm>
                <a:off x="-716280" y="3526945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BAEEDB2F-146F-42F4-B57B-2539A7BA125F}"/>
                  </a:ext>
                </a:extLst>
              </p:cNvPr>
              <p:cNvSpPr/>
              <p:nvPr/>
            </p:nvSpPr>
            <p:spPr>
              <a:xfrm>
                <a:off x="-728306" y="5594186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16E88AFA-E05A-A886-4F7D-AFAC2B254520}"/>
                  </a:ext>
                </a:extLst>
              </p:cNvPr>
              <p:cNvSpPr/>
              <p:nvPr/>
            </p:nvSpPr>
            <p:spPr>
              <a:xfrm>
                <a:off x="1019214" y="6696068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41948D21-2E36-2DB6-24D8-DF782FF637C3}"/>
                  </a:ext>
                </a:extLst>
              </p:cNvPr>
              <p:cNvSpPr/>
              <p:nvPr/>
            </p:nvSpPr>
            <p:spPr>
              <a:xfrm>
                <a:off x="-728306" y="7703494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9DA7A6F1-0E98-3B29-9BCD-CF74B76EE7D2}"/>
                  </a:ext>
                </a:extLst>
              </p:cNvPr>
              <p:cNvSpPr/>
              <p:nvPr/>
            </p:nvSpPr>
            <p:spPr>
              <a:xfrm>
                <a:off x="1031240" y="8784342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FAE9C619-1EF6-6070-F0D5-3D9DD528BC05}"/>
                  </a:ext>
                </a:extLst>
              </p:cNvPr>
              <p:cNvSpPr/>
              <p:nvPr/>
            </p:nvSpPr>
            <p:spPr>
              <a:xfrm>
                <a:off x="1031240" y="4607793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Hexagon 22">
                <a:extLst>
                  <a:ext uri="{FF2B5EF4-FFF2-40B4-BE49-F238E27FC236}">
                    <a16:creationId xmlns:a16="http://schemas.microsoft.com/office/drawing/2014/main" id="{A1FA323F-BC8F-8C9E-E220-3C36DCDD1215}"/>
                  </a:ext>
                </a:extLst>
              </p:cNvPr>
              <p:cNvSpPr/>
              <p:nvPr/>
            </p:nvSpPr>
            <p:spPr>
              <a:xfrm>
                <a:off x="1019214" y="10872616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55B89823-D6D7-60A1-CC6B-CD56283FC6C2}"/>
                  </a:ext>
                </a:extLst>
              </p:cNvPr>
              <p:cNvSpPr/>
              <p:nvPr/>
            </p:nvSpPr>
            <p:spPr>
              <a:xfrm>
                <a:off x="-728306" y="9791768"/>
                <a:ext cx="2143760" cy="1972785"/>
              </a:xfrm>
              <a:prstGeom prst="hexagon">
                <a:avLst/>
              </a:prstGeom>
              <a:grp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B w="254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CDE63D8-8384-9AEB-0F04-381FDA96FA56}"/>
                </a:ext>
              </a:extLst>
            </p:cNvPr>
            <p:cNvSpPr/>
            <p:nvPr/>
          </p:nvSpPr>
          <p:spPr>
            <a:xfrm>
              <a:off x="-728306" y="11925360"/>
              <a:ext cx="2143760" cy="1972785"/>
            </a:xfrm>
            <a:prstGeom prst="hexagon">
              <a:avLst/>
            </a:prstGeom>
            <a:grpFill/>
            <a:ln>
              <a:solidFill>
                <a:schemeClr val="accent1">
                  <a:shade val="95000"/>
                  <a:satMod val="10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254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61C3E6B0-9437-20B8-D593-7D6661430789}"/>
                </a:ext>
              </a:extLst>
            </p:cNvPr>
            <p:cNvSpPr/>
            <p:nvPr/>
          </p:nvSpPr>
          <p:spPr>
            <a:xfrm>
              <a:off x="1019214" y="13000879"/>
              <a:ext cx="2143760" cy="1972785"/>
            </a:xfrm>
            <a:prstGeom prst="hexagon">
              <a:avLst/>
            </a:prstGeom>
            <a:grpFill/>
            <a:ln>
              <a:solidFill>
                <a:schemeClr val="accent1">
                  <a:shade val="95000"/>
                  <a:satMod val="10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B w="254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8382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" y="274638"/>
            <a:ext cx="8442960" cy="649922"/>
          </a:xfrm>
        </p:spPr>
        <p:txBody>
          <a:bodyPr>
            <a:noAutofit/>
          </a:bodyPr>
          <a:lstStyle/>
          <a:p>
            <a:r>
              <a:rPr lang="en-US" sz="3200" b="1">
                <a:latin typeface="Algerian" panose="04020705040A02060702" pitchFamily="82" charset="0"/>
              </a:rPr>
              <a:t>Name of team members and their contact details-</a:t>
            </a:r>
            <a:endParaRPr sz="3200" b="1"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C548360-66DD-518D-A175-B0E906C65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518029"/>
              </p:ext>
            </p:extLst>
          </p:nvPr>
        </p:nvGraphicFramePr>
        <p:xfrm>
          <a:off x="1161851" y="279481"/>
          <a:ext cx="6659711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96EA404-60AE-FC27-0858-A552F91136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865263"/>
              </p:ext>
            </p:extLst>
          </p:nvPr>
        </p:nvGraphicFramePr>
        <p:xfrm>
          <a:off x="1161851" y="3027125"/>
          <a:ext cx="6659711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11611F-D564-FC13-B0A0-5B7C519F4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9125" y="-518160"/>
            <a:ext cx="8835925" cy="7458404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First_Aid_Emergency_Info_Hackathon_Presentation</Template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Lack of Accessible and Immediate First-Aid Information</vt:lpstr>
      <vt:lpstr>Lack of Accessible and Immediate First-Aid Information</vt:lpstr>
      <vt:lpstr>Lack of Accessible and Immediate First-Aid Information</vt:lpstr>
      <vt:lpstr>Flowchart</vt:lpstr>
      <vt:lpstr>Flow Chart Explanation</vt:lpstr>
      <vt:lpstr>Features &amp; Novelty-</vt:lpstr>
      <vt:lpstr>Drawback &amp; Showstoppers-</vt:lpstr>
      <vt:lpstr>Name of team members and their contact details-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Priyanka Prasad</dc:creator>
  <cp:keywords/>
  <dc:description>generated using python-pptx</dc:description>
  <cp:revision>2</cp:revision>
  <dcterms:created xsi:type="dcterms:W3CDTF">2025-07-04T13:31:20Z</dcterms:created>
  <dcterms:modified xsi:type="dcterms:W3CDTF">2025-07-08T07:52:39Z</dcterms:modified>
  <cp:category/>
</cp:coreProperties>
</file>