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AA408-8417-087A-E558-1100A432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6748C-2A44-2960-324F-881CC8B8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FD18-9B49-27A9-6EC1-668D8292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88DC7-C33D-6334-F36F-A673C8F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9B70F-6C64-70AE-6485-DDF90DC0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48A6-570A-EE70-E244-B229B6EE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A026C-78F5-D407-8257-B239730AB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7D33E-34AF-9EBA-7D81-DEF1ABE6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503DC-A9E1-AA4E-78BA-FCA38358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E308E-6E16-1D9F-02FF-3590683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AB14E4-7152-49D9-79B9-803B7A15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E1F0E-94FC-D36C-A7E4-47C44BF1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BC530-864C-FEBD-638B-031624D4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F3E4F-41C2-C362-E4BD-3F95DFC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5C18-B0A8-CBBE-A726-6AF3189F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E53E-5B7B-A977-F5E0-33D478F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3B7-942B-C4E7-93C7-E0A00BFC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2B537-6997-0990-11A6-2098DA2C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79887-2358-6B0C-3977-EA07574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0BF30-F496-3802-A310-419D445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BE128-E08D-81E7-E83E-666E644C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3F5C0-07B1-5EDD-C50A-9928818F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C5E06-FE16-CA61-D3C1-B349584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50F9C-CF7F-F71E-A6BE-DE6E8CE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578A-3BD8-FBC3-F02C-97303A1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BC39-F865-E397-65EE-07AC6C94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4534A-1295-D242-10AD-E1FCD1F9D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A76E-4567-4890-F519-2286E912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E9390-B75D-744E-3552-1D689A42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6CC2F-E84A-21EE-A49C-36BBC46D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DC7C4-5DBC-0302-D14F-9A1BE264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AAE97-D4AC-2A31-58C7-D1C6847C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5E1E1-00DF-F353-6C1A-1A672416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23BDA-29D5-9083-A0F7-06597E0A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F5C48-704F-91FB-0A90-E7644747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F81BA-9C8B-630B-39E2-D9B8A7F85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D9039B-5AD1-3C8C-2F1F-4AC621C9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C46E08-E9D0-A8DC-A7C6-374BC33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275D2-7A84-8726-3D49-733BF58B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D88F0-7AAC-CD11-0385-8671AAC6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198F1-0676-2C97-06E1-CAA0276D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F7F2A3-711A-1A23-F5A4-0FD9E4B5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2078C-08C7-D103-420D-189862C0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4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392DD-C98F-088D-5D2F-21998B7B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8D080C-AF62-32A4-1C12-D0D56064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A3B7E-0F2A-D4E3-530F-461EB5E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3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BDC0-6151-3DE3-22D2-CCFEB14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86DB9-B2ED-B5BF-5E1E-DD69EB5D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DF00F-CABE-552D-048C-76CCCABA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4CAF5-21B0-FD54-29F7-1F152344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C2684-8D57-98BF-9302-0DC48287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E3332-93C2-36D2-A975-127471B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154B6-2666-C65C-9CA2-B8E8291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530876-F18B-6D0B-C1B1-0F508D253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CD30A-DCAB-BDFD-81BC-3AD3A6F3E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9D31C-8BD2-A0F7-804F-A53D3822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2944C-96C2-0D7C-571B-25BAC930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47DF4-7F4C-843B-8519-6378A5C6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3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E5F83C-2D4C-9E8A-F902-500DAA59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D7F43-BCB2-E9FB-9B69-35FDA607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F4A76-06AC-414E-9632-82FF806CA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ECE9-FF52-4B53-8E33-33DB6961026E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F00A-A25E-8C7A-C6F1-0BC4B7CA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D344E-6C85-65D2-4CDE-7C2A3561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06F2-9083-41FE-9C15-54AEA5EF4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849027E-AE34-8940-74C6-A7504A6FF779}"/>
              </a:ext>
            </a:extLst>
          </p:cNvPr>
          <p:cNvGrpSpPr/>
          <p:nvPr/>
        </p:nvGrpSpPr>
        <p:grpSpPr>
          <a:xfrm>
            <a:off x="3137795" y="2204844"/>
            <a:ext cx="6676650" cy="3710783"/>
            <a:chOff x="3080645" y="1319019"/>
            <a:chExt cx="6676650" cy="37107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3D5F78E-979A-C568-8CA1-F7192787DC04}"/>
                </a:ext>
              </a:extLst>
            </p:cNvPr>
            <p:cNvSpPr/>
            <p:nvPr/>
          </p:nvSpPr>
          <p:spPr>
            <a:xfrm>
              <a:off x="5513202" y="1319019"/>
              <a:ext cx="1828028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Trainer/Worker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C72FDF0-554C-04FF-E82B-18B12BA40F07}"/>
                </a:ext>
              </a:extLst>
            </p:cNvPr>
            <p:cNvSpPr/>
            <p:nvPr/>
          </p:nvSpPr>
          <p:spPr>
            <a:xfrm>
              <a:off x="3080645" y="2880791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D1CEB8-0818-F26B-3F19-47CCA10BA940}"/>
                </a:ext>
              </a:extLst>
            </p:cNvPr>
            <p:cNvSpPr/>
            <p:nvPr/>
          </p:nvSpPr>
          <p:spPr>
            <a:xfrm>
              <a:off x="5687963" y="2880792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7A8949-52CA-DCC0-F519-EB64F79DC4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 flipV="1">
              <a:off x="4448558" y="3205379"/>
              <a:ext cx="123940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2C7872A-A189-A3B4-0121-06A0B3D52318}"/>
                </a:ext>
              </a:extLst>
            </p:cNvPr>
            <p:cNvSpPr txBox="1"/>
            <p:nvPr/>
          </p:nvSpPr>
          <p:spPr>
            <a:xfrm>
              <a:off x="4564975" y="2776760"/>
              <a:ext cx="107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env.step()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0D8158-6069-4B39-B545-F42C86D16452}"/>
                </a:ext>
              </a:extLst>
            </p:cNvPr>
            <p:cNvSpPr txBox="1"/>
            <p:nvPr/>
          </p:nvSpPr>
          <p:spPr>
            <a:xfrm>
              <a:off x="4514068" y="2136955"/>
              <a:ext cx="152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agent.sample 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4D85D0-D213-88FB-3B8A-20A9C1A675B3}"/>
                </a:ext>
              </a:extLst>
            </p:cNvPr>
            <p:cNvSpPr txBox="1"/>
            <p:nvPr/>
          </p:nvSpPr>
          <p:spPr>
            <a:xfrm>
              <a:off x="6742822" y="2158033"/>
              <a:ext cx="149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agent.update()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94DD66-7538-FA86-7554-86E00E24C7F1}"/>
                </a:ext>
              </a:extLst>
            </p:cNvPr>
            <p:cNvSpPr txBox="1"/>
            <p:nvPr/>
          </p:nvSpPr>
          <p:spPr>
            <a:xfrm>
              <a:off x="4761251" y="3775176"/>
              <a:ext cx="150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buffer.push()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1D51D41-DF35-7FD9-6D0B-4F6A5D596100}"/>
                </a:ext>
              </a:extLst>
            </p:cNvPr>
            <p:cNvSpPr txBox="1"/>
            <p:nvPr/>
          </p:nvSpPr>
          <p:spPr>
            <a:xfrm>
              <a:off x="6742822" y="3812086"/>
              <a:ext cx="1667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buffer.sample()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6B97846-A7F1-C9B4-A601-F3EF37EE0D35}"/>
                </a:ext>
              </a:extLst>
            </p:cNvPr>
            <p:cNvSpPr/>
            <p:nvPr/>
          </p:nvSpPr>
          <p:spPr>
            <a:xfrm>
              <a:off x="8389382" y="2880791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BED706-29EA-39B4-19CD-0C9DD2F40FB3}"/>
                </a:ext>
              </a:extLst>
            </p:cNvPr>
            <p:cNvSpPr/>
            <p:nvPr/>
          </p:nvSpPr>
          <p:spPr>
            <a:xfrm>
              <a:off x="5687962" y="4380627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590805C-8F00-5CDE-0493-FEB91B27C645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 flipV="1">
              <a:off x="7055876" y="3205379"/>
              <a:ext cx="133350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53A2E65-0935-8A31-4600-605C4089DC9D}"/>
                </a:ext>
              </a:extLst>
            </p:cNvPr>
            <p:cNvCxnSpPr/>
            <p:nvPr/>
          </p:nvCxnSpPr>
          <p:spPr>
            <a:xfrm>
              <a:off x="6201713" y="3529965"/>
              <a:ext cx="0" cy="846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9078543-0FEA-1D2A-D40E-871315BB727D}"/>
                </a:ext>
              </a:extLst>
            </p:cNvPr>
            <p:cNvCxnSpPr>
              <a:cxnSpLocks/>
            </p:cNvCxnSpPr>
            <p:nvPr/>
          </p:nvCxnSpPr>
          <p:spPr>
            <a:xfrm>
              <a:off x="6201713" y="1968193"/>
              <a:ext cx="0" cy="9125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1D5C815-A25A-05D2-4648-579F6D413A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347" y="1968194"/>
              <a:ext cx="0" cy="9125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7AFF41D-55E9-02A1-690C-675BB39B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617294" y="3529965"/>
              <a:ext cx="0" cy="846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C1543E2-E97A-1301-ED0E-BD574C7418B6}"/>
                </a:ext>
              </a:extLst>
            </p:cNvPr>
            <p:cNvSpPr txBox="1"/>
            <p:nvPr/>
          </p:nvSpPr>
          <p:spPr>
            <a:xfrm>
              <a:off x="7104525" y="2776760"/>
              <a:ext cx="12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agent.save()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CAE30D-D1D0-09C4-7BB5-B3CC54F67C6E}"/>
              </a:ext>
            </a:extLst>
          </p:cNvPr>
          <p:cNvGrpSpPr/>
          <p:nvPr/>
        </p:nvGrpSpPr>
        <p:grpSpPr>
          <a:xfrm>
            <a:off x="5556949" y="512243"/>
            <a:ext cx="1854833" cy="1211099"/>
            <a:chOff x="2356700" y="757095"/>
            <a:chExt cx="1881635" cy="1211099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68A6DEEA-AC47-12A0-1937-7869B0D4A1DE}"/>
                </a:ext>
              </a:extLst>
            </p:cNvPr>
            <p:cNvSpPr/>
            <p:nvPr/>
          </p:nvSpPr>
          <p:spPr>
            <a:xfrm>
              <a:off x="2518525" y="851920"/>
              <a:ext cx="1557987" cy="465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GeneralConfig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A8B6D33-6F4C-C8A6-5A34-F4131EB8CA4C}"/>
                </a:ext>
              </a:extLst>
            </p:cNvPr>
            <p:cNvSpPr/>
            <p:nvPr/>
          </p:nvSpPr>
          <p:spPr>
            <a:xfrm>
              <a:off x="2518525" y="1425624"/>
              <a:ext cx="1557987" cy="4654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AlgoConfig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DE1EE0A-DFBD-C566-5AAE-6B97F6A4DED1}"/>
                </a:ext>
              </a:extLst>
            </p:cNvPr>
            <p:cNvSpPr/>
            <p:nvPr/>
          </p:nvSpPr>
          <p:spPr>
            <a:xfrm>
              <a:off x="2356700" y="757095"/>
              <a:ext cx="1881635" cy="121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11D97BE-D6C9-17CB-1B39-E3774226DFAE}"/>
              </a:ext>
            </a:extLst>
          </p:cNvPr>
          <p:cNvSpPr txBox="1"/>
          <p:nvPr/>
        </p:nvSpPr>
        <p:spPr>
          <a:xfrm>
            <a:off x="3798440" y="933126"/>
            <a:ext cx="175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C6F8-41D5-4FDB-50DE-D47CBB47CD3B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>
            <a:off x="6484366" y="1723342"/>
            <a:ext cx="0" cy="4815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D027129-2561-5848-4C54-D68B09CEBD2B}"/>
              </a:ext>
            </a:extLst>
          </p:cNvPr>
          <p:cNvSpPr txBox="1"/>
          <p:nvPr/>
        </p:nvSpPr>
        <p:spPr>
          <a:xfrm>
            <a:off x="6498651" y="1748502"/>
            <a:ext cx="50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849027E-AE34-8940-74C6-A7504A6FF779}"/>
              </a:ext>
            </a:extLst>
          </p:cNvPr>
          <p:cNvGrpSpPr/>
          <p:nvPr/>
        </p:nvGrpSpPr>
        <p:grpSpPr>
          <a:xfrm>
            <a:off x="1524041" y="2225425"/>
            <a:ext cx="9143918" cy="3677396"/>
            <a:chOff x="1553288" y="1299388"/>
            <a:chExt cx="9143918" cy="36773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3D5F78E-979A-C568-8CA1-F7192787DC04}"/>
                </a:ext>
              </a:extLst>
            </p:cNvPr>
            <p:cNvSpPr/>
            <p:nvPr/>
          </p:nvSpPr>
          <p:spPr>
            <a:xfrm>
              <a:off x="5287699" y="1299388"/>
              <a:ext cx="1828028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Trainer/Worker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C72FDF0-554C-04FF-E82B-18B12BA40F07}"/>
                </a:ext>
              </a:extLst>
            </p:cNvPr>
            <p:cNvSpPr/>
            <p:nvPr/>
          </p:nvSpPr>
          <p:spPr>
            <a:xfrm>
              <a:off x="1553288" y="2880789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D1CEB8-0818-F26B-3F19-47CCA10BA940}"/>
                </a:ext>
              </a:extLst>
            </p:cNvPr>
            <p:cNvSpPr/>
            <p:nvPr/>
          </p:nvSpPr>
          <p:spPr>
            <a:xfrm>
              <a:off x="6679539" y="2845138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7A8949-52CA-DCC0-F519-EB64F79DC404}"/>
                </a:ext>
              </a:extLst>
            </p:cNvPr>
            <p:cNvCxnSpPr>
              <a:cxnSpLocks/>
              <a:stCxn id="3" idx="1"/>
              <a:endCxn id="10" idx="3"/>
            </p:cNvCxnSpPr>
            <p:nvPr/>
          </p:nvCxnSpPr>
          <p:spPr>
            <a:xfrm flipH="1">
              <a:off x="2921201" y="3205377"/>
              <a:ext cx="1214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2C7872A-A189-A3B4-0121-06A0B3D52318}"/>
                </a:ext>
              </a:extLst>
            </p:cNvPr>
            <p:cNvSpPr txBox="1"/>
            <p:nvPr/>
          </p:nvSpPr>
          <p:spPr>
            <a:xfrm>
              <a:off x="3006424" y="2785572"/>
              <a:ext cx="107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env.step()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0D8158-6069-4B39-B545-F42C86D16452}"/>
                </a:ext>
              </a:extLst>
            </p:cNvPr>
            <p:cNvSpPr txBox="1"/>
            <p:nvPr/>
          </p:nvSpPr>
          <p:spPr>
            <a:xfrm>
              <a:off x="3970158" y="2128185"/>
              <a:ext cx="152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agent.sample 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4D85D0-D213-88FB-3B8A-20A9C1A675B3}"/>
                </a:ext>
              </a:extLst>
            </p:cNvPr>
            <p:cNvSpPr txBox="1"/>
            <p:nvPr/>
          </p:nvSpPr>
          <p:spPr>
            <a:xfrm>
              <a:off x="6882181" y="2139529"/>
              <a:ext cx="149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agent.update()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94DD66-7538-FA86-7554-86E00E24C7F1}"/>
                </a:ext>
              </a:extLst>
            </p:cNvPr>
            <p:cNvSpPr txBox="1"/>
            <p:nvPr/>
          </p:nvSpPr>
          <p:spPr>
            <a:xfrm>
              <a:off x="4081122" y="3754332"/>
              <a:ext cx="150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buffer.push()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1D51D41-DF35-7FD9-6D0B-4F6A5D596100}"/>
                </a:ext>
              </a:extLst>
            </p:cNvPr>
            <p:cNvSpPr txBox="1"/>
            <p:nvPr/>
          </p:nvSpPr>
          <p:spPr>
            <a:xfrm>
              <a:off x="6857564" y="3834588"/>
              <a:ext cx="15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buffer.sample()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6B97846-A7F1-C9B4-A601-F3EF37EE0D35}"/>
                </a:ext>
              </a:extLst>
            </p:cNvPr>
            <p:cNvSpPr/>
            <p:nvPr/>
          </p:nvSpPr>
          <p:spPr>
            <a:xfrm>
              <a:off x="9329293" y="2845138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BED706-29EA-39B4-19CD-0C9DD2F40FB3}"/>
                </a:ext>
              </a:extLst>
            </p:cNvPr>
            <p:cNvSpPr/>
            <p:nvPr/>
          </p:nvSpPr>
          <p:spPr>
            <a:xfrm>
              <a:off x="5503905" y="4327609"/>
              <a:ext cx="1367913" cy="6491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590805C-8F00-5CDE-0493-FEB91B27C645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>
              <a:off x="8047452" y="3169726"/>
              <a:ext cx="1281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53A2E65-0935-8A31-4600-605C4089DC9D}"/>
                </a:ext>
              </a:extLst>
            </p:cNvPr>
            <p:cNvCxnSpPr>
              <a:cxnSpLocks/>
              <a:stCxn id="3" idx="2"/>
              <a:endCxn id="22" idx="0"/>
            </p:cNvCxnSpPr>
            <p:nvPr/>
          </p:nvCxnSpPr>
          <p:spPr>
            <a:xfrm>
              <a:off x="4968336" y="3498999"/>
              <a:ext cx="1219526" cy="828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9078543-0FEA-1D2A-D40E-871315BB727D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flipH="1">
              <a:off x="4968336" y="1948563"/>
              <a:ext cx="1233377" cy="901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1D5C815-A25A-05D2-4648-579F6D413A24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201713" y="1948563"/>
              <a:ext cx="1161783" cy="8965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7AFF41D-55E9-02A1-690C-675BB39B3011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>
            <a:xfrm flipH="1">
              <a:off x="6187862" y="3494313"/>
              <a:ext cx="1175634" cy="833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C1543E2-E97A-1301-ED0E-BD574C7418B6}"/>
                </a:ext>
              </a:extLst>
            </p:cNvPr>
            <p:cNvSpPr txBox="1"/>
            <p:nvPr/>
          </p:nvSpPr>
          <p:spPr>
            <a:xfrm>
              <a:off x="8070269" y="2755849"/>
              <a:ext cx="12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agent.save()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CAE30D-D1D0-09C4-7BB5-B3CC54F67C6E}"/>
              </a:ext>
            </a:extLst>
          </p:cNvPr>
          <p:cNvGrpSpPr/>
          <p:nvPr/>
        </p:nvGrpSpPr>
        <p:grpSpPr>
          <a:xfrm>
            <a:off x="5245270" y="482087"/>
            <a:ext cx="1854833" cy="1211099"/>
            <a:chOff x="2356700" y="757095"/>
            <a:chExt cx="1881635" cy="1211099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68A6DEEA-AC47-12A0-1937-7869B0D4A1DE}"/>
                </a:ext>
              </a:extLst>
            </p:cNvPr>
            <p:cNvSpPr/>
            <p:nvPr/>
          </p:nvSpPr>
          <p:spPr>
            <a:xfrm>
              <a:off x="2518525" y="851920"/>
              <a:ext cx="1557987" cy="465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GeneralConfig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A8B6D33-6F4C-C8A6-5A34-F4131EB8CA4C}"/>
                </a:ext>
              </a:extLst>
            </p:cNvPr>
            <p:cNvSpPr/>
            <p:nvPr/>
          </p:nvSpPr>
          <p:spPr>
            <a:xfrm>
              <a:off x="2518525" y="1425624"/>
              <a:ext cx="1557987" cy="4654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AlgoConfig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DE1EE0A-DFBD-C566-5AAE-6B97F6A4DED1}"/>
                </a:ext>
              </a:extLst>
            </p:cNvPr>
            <p:cNvSpPr/>
            <p:nvPr/>
          </p:nvSpPr>
          <p:spPr>
            <a:xfrm>
              <a:off x="2356700" y="757095"/>
              <a:ext cx="1881635" cy="121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11D97BE-D6C9-17CB-1B39-E3774226DFAE}"/>
              </a:ext>
            </a:extLst>
          </p:cNvPr>
          <p:cNvSpPr txBox="1"/>
          <p:nvPr/>
        </p:nvSpPr>
        <p:spPr>
          <a:xfrm>
            <a:off x="3262412" y="902970"/>
            <a:ext cx="175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C6F8-41D5-4FDB-50DE-D47CBB47CD3B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6172466" y="1693186"/>
            <a:ext cx="221" cy="53223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D027129-2561-5848-4C54-D68B09CEBD2B}"/>
              </a:ext>
            </a:extLst>
          </p:cNvPr>
          <p:cNvSpPr txBox="1"/>
          <p:nvPr/>
        </p:nvSpPr>
        <p:spPr>
          <a:xfrm>
            <a:off x="6256716" y="1763091"/>
            <a:ext cx="50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C8F0EA-B741-DB3D-9FF9-2F1A595ED6E4}"/>
              </a:ext>
            </a:extLst>
          </p:cNvPr>
          <p:cNvSpPr/>
          <p:nvPr/>
        </p:nvSpPr>
        <p:spPr>
          <a:xfrm>
            <a:off x="4205587" y="3775861"/>
            <a:ext cx="1467003" cy="649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DataHandler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021A46-8ECE-EA5B-D13A-33A68C73FA56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5672590" y="4095763"/>
            <a:ext cx="977702" cy="468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7F704CC-A8AA-137D-821E-BDFB182E825C}"/>
              </a:ext>
            </a:extLst>
          </p:cNvPr>
          <p:cNvSpPr txBox="1"/>
          <p:nvPr/>
        </p:nvSpPr>
        <p:spPr>
          <a:xfrm>
            <a:off x="5830666" y="3656526"/>
            <a:ext cx="6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3CD488-EF74-7608-AEF0-665FE076A975}"/>
              </a:ext>
            </a:extLst>
          </p:cNvPr>
          <p:cNvSpPr txBox="1"/>
          <p:nvPr/>
        </p:nvSpPr>
        <p:spPr>
          <a:xfrm>
            <a:off x="5473668" y="4475120"/>
            <a:ext cx="6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BCB7C-712A-189F-D7EE-7D87FE83D1BF}"/>
              </a:ext>
            </a:extLst>
          </p:cNvPr>
          <p:cNvSpPr txBox="1"/>
          <p:nvPr/>
        </p:nvSpPr>
        <p:spPr>
          <a:xfrm>
            <a:off x="6236220" y="4475120"/>
            <a:ext cx="6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74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John Jim</cp:lastModifiedBy>
  <cp:revision>3</cp:revision>
  <dcterms:created xsi:type="dcterms:W3CDTF">2023-04-03T15:50:15Z</dcterms:created>
  <dcterms:modified xsi:type="dcterms:W3CDTF">2023-04-04T00:40:59Z</dcterms:modified>
</cp:coreProperties>
</file>