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69" r:id="rId7"/>
    <p:sldId id="270" r:id="rId8"/>
    <p:sldId id="259" r:id="rId9"/>
    <p:sldId id="261" r:id="rId10"/>
    <p:sldId id="272" r:id="rId11"/>
    <p:sldId id="263" r:id="rId12"/>
    <p:sldId id="271" r:id="rId13"/>
    <p:sldId id="265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75" d="100"/>
          <a:sy n="75" d="100"/>
        </p:scale>
        <p:origin x="58" y="16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9/2/2024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9/2/2024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9/2/2024</a:t>
            </a:fld>
            <a:endParaRPr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9/2/2024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9/2/2024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9/2/2024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9/2/2024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9/2/2024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9/2/2024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9/2/2024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9/2/2024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9/2/2024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9/2/2024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9877" y="4953000"/>
            <a:ext cx="5307436" cy="635000"/>
          </a:xfrm>
        </p:spPr>
        <p:txBody>
          <a:bodyPr>
            <a:noAutofit/>
          </a:bodyPr>
          <a:lstStyle/>
          <a:p>
            <a:r>
              <a:rPr lang="en-US" sz="900" b="1" kern="0" dirty="0">
                <a:latin typeface="Calibri" panose="020F0502020204030204" pitchFamily="34" charset="0"/>
              </a:rPr>
              <a:t>PRESENTED BY:</a:t>
            </a:r>
            <a:br>
              <a:rPr lang="en-US" sz="900" b="1" kern="0" dirty="0">
                <a:latin typeface="Calibri" panose="020F0502020204030204" pitchFamily="34" charset="0"/>
              </a:rPr>
            </a:br>
            <a:r>
              <a:rPr lang="en-US" sz="900" b="1" kern="0" dirty="0">
                <a:latin typeface="Calibri" panose="020F0502020204030204" pitchFamily="34" charset="0"/>
              </a:rPr>
              <a:t>&gt;ELONDO PRINCE(L)</a:t>
            </a:r>
            <a:br>
              <a:rPr lang="en-US" sz="900" b="1" kern="0" dirty="0">
                <a:latin typeface="Calibri" panose="020F0502020204030204" pitchFamily="34" charset="0"/>
              </a:rPr>
            </a:br>
            <a:r>
              <a:rPr lang="en-US" sz="900" b="1" kern="0" dirty="0">
                <a:latin typeface="Calibri" panose="020F0502020204030204" pitchFamily="34" charset="0"/>
              </a:rPr>
              <a:t>&gt;ARREY EYONG BRIAN</a:t>
            </a:r>
            <a:br>
              <a:rPr lang="en-US" sz="900" b="1" kern="0" dirty="0">
                <a:latin typeface="Calibri" panose="020F0502020204030204" pitchFamily="34" charset="0"/>
              </a:rPr>
            </a:br>
            <a:r>
              <a:rPr lang="en-US" sz="900" b="1" kern="0" dirty="0">
                <a:latin typeface="Calibri" panose="020F0502020204030204" pitchFamily="34" charset="0"/>
              </a:rPr>
              <a:t>&gt;EMIL SHALANYUY</a:t>
            </a:r>
            <a:br>
              <a:rPr lang="en-US" sz="900" b="1" kern="0" dirty="0">
                <a:latin typeface="Calibri" panose="020F0502020204030204" pitchFamily="34" charset="0"/>
              </a:rPr>
            </a:br>
            <a:r>
              <a:rPr lang="en-US" sz="900" b="1" kern="0" dirty="0">
                <a:latin typeface="Calibri" panose="020F0502020204030204" pitchFamily="34" charset="0"/>
              </a:rPr>
              <a:t>&gt;NESTOR NGWA</a:t>
            </a:r>
            <a:br>
              <a:rPr lang="en-US" sz="900" b="1" kern="0" dirty="0">
                <a:latin typeface="Calibri" panose="020F0502020204030204" pitchFamily="34" charset="0"/>
              </a:rPr>
            </a:br>
            <a:r>
              <a:rPr lang="en-US" sz="900" b="1" kern="0" dirty="0">
                <a:latin typeface="Calibri" panose="020F0502020204030204" pitchFamily="34" charset="0"/>
              </a:rPr>
              <a:t>&gt;PRINCESS PRECIOUS</a:t>
            </a:r>
            <a:br>
              <a:rPr lang="en-US" sz="900" b="1" kern="0" dirty="0">
                <a:latin typeface="Calibri" panose="020F0502020204030204" pitchFamily="34" charset="0"/>
              </a:rPr>
            </a:br>
            <a:r>
              <a:rPr lang="en-US" sz="900" b="1" kern="0" dirty="0">
                <a:latin typeface="Calibri" panose="020F0502020204030204" pitchFamily="34" charset="0"/>
              </a:rPr>
              <a:t>&gt;JOSHIAN RUSEL</a:t>
            </a:r>
            <a:br>
              <a:rPr lang="en-US" sz="900" b="1" kern="0" dirty="0">
                <a:latin typeface="Calibri" panose="020F0502020204030204" pitchFamily="34" charset="0"/>
              </a:rPr>
            </a:br>
            <a:r>
              <a:rPr lang="en-US" sz="900" b="1" kern="0" dirty="0">
                <a:latin typeface="Calibri" panose="020F0502020204030204" pitchFamily="34" charset="0"/>
              </a:rPr>
              <a:t>&gt;DERICK AMBELEM</a:t>
            </a:r>
            <a:endParaRPr lang="en-US" sz="9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93813" y="2743200"/>
            <a:ext cx="10287000" cy="19558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Subtitle: </a:t>
            </a:r>
          </a:p>
          <a:p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4000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Revolutionizing Technical                                  Support in Cameroon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6437C8-B2FD-9D71-A581-97A10AB3406B}"/>
              </a:ext>
            </a:extLst>
          </p:cNvPr>
          <p:cNvSpPr txBox="1">
            <a:spLocks/>
          </p:cNvSpPr>
          <p:nvPr/>
        </p:nvSpPr>
        <p:spPr>
          <a:xfrm>
            <a:off x="3732212" y="609600"/>
            <a:ext cx="5307436" cy="635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0" dirty="0">
                <a:latin typeface="Calibri" panose="020F0502020204030204" pitchFamily="34" charset="0"/>
                <a:ea typeface="Times New Roman" panose="02020603050405020304" pitchFamily="18" charset="0"/>
              </a:rPr>
              <a:t>PROJECT NAME:  CAMER_TECH</a:t>
            </a:r>
            <a:endParaRPr lang="en-US" sz="28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C02E74-A283-BE30-4419-C70276E75F30}"/>
              </a:ext>
            </a:extLst>
          </p:cNvPr>
          <p:cNvSpPr txBox="1">
            <a:spLocks/>
          </p:cNvSpPr>
          <p:nvPr/>
        </p:nvSpPr>
        <p:spPr>
          <a:xfrm>
            <a:off x="8228012" y="5105400"/>
            <a:ext cx="5307436" cy="635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00" b="1" kern="0" dirty="0">
                <a:latin typeface="Calibri" panose="020F0502020204030204" pitchFamily="34" charset="0"/>
              </a:rPr>
              <a:t>DATE: 28 AUG 2024</a:t>
            </a:r>
            <a:endParaRPr lang="en-US" sz="9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F1C639-8571-32BB-30F5-38C5939EDA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66914" y="314069"/>
            <a:ext cx="941797" cy="14480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6B834D-2534-5D3F-B563-AC250EE493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223714" y="1280001"/>
            <a:ext cx="941797" cy="14480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83C4D5-9602-DFFF-61F3-71CE15B279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61114" y="609600"/>
            <a:ext cx="941797" cy="14480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F4106A-B925-FF83-CDF7-275A9C5C4C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204914" y="2841476"/>
            <a:ext cx="941797" cy="14480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75ED81-E850-31F5-50BF-023B799E64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98810" y="4243139"/>
            <a:ext cx="943722" cy="14509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1A42C5-67DA-8C7B-E76B-D5DA5F72B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748" y="4326232"/>
            <a:ext cx="1132130" cy="174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Introduction:</a:t>
            </a:r>
            <a:endParaRPr lang="en-US" sz="6000" dirty="0"/>
          </a:p>
        </p:txBody>
      </p:sp>
      <p:sp>
        <p:nvSpPr>
          <p:cNvPr id="2" name="Content Placeholder 13">
            <a:extLst>
              <a:ext uri="{FF2B5EF4-FFF2-40B4-BE49-F238E27FC236}">
                <a16:creationId xmlns:a16="http://schemas.microsoft.com/office/drawing/2014/main" id="{3E767202-7093-3E0C-20F8-F2F56CF40AC4}"/>
              </a:ext>
            </a:extLst>
          </p:cNvPr>
          <p:cNvSpPr txBox="1">
            <a:spLocks/>
          </p:cNvSpPr>
          <p:nvPr/>
        </p:nvSpPr>
        <p:spPr>
          <a:xfrm>
            <a:off x="7999412" y="4304522"/>
            <a:ext cx="3657600" cy="1676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A2261625-E20C-1D35-CA3A-BF0CF7E2B198}"/>
              </a:ext>
            </a:extLst>
          </p:cNvPr>
          <p:cNvSpPr txBox="1">
            <a:spLocks/>
          </p:cNvSpPr>
          <p:nvPr/>
        </p:nvSpPr>
        <p:spPr>
          <a:xfrm>
            <a:off x="1674812" y="1981200"/>
            <a:ext cx="4267200" cy="25146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Problem Statement: "Difficulty accessing technical support and exposure to theft in large markets."</a:t>
            </a:r>
            <a:endParaRPr lang="en-US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3207BC0B-1C1D-EA2C-A1CE-C90F3C311594}"/>
              </a:ext>
            </a:extLst>
          </p:cNvPr>
          <p:cNvSpPr txBox="1">
            <a:spLocks/>
          </p:cNvSpPr>
          <p:nvPr/>
        </p:nvSpPr>
        <p:spPr>
          <a:xfrm>
            <a:off x="7774013" y="3950575"/>
            <a:ext cx="4267200" cy="25146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789848B3-6417-5DE7-A93E-B1932738FD60}"/>
              </a:ext>
            </a:extLst>
          </p:cNvPr>
          <p:cNvSpPr txBox="1">
            <a:spLocks/>
          </p:cNvSpPr>
          <p:nvPr/>
        </p:nvSpPr>
        <p:spPr>
          <a:xfrm>
            <a:off x="1751012" y="4632649"/>
            <a:ext cx="4267200" cy="2514600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Solution: "CAMER_TECH is a platform that allows users to book technicians from their homes and rate their services."</a:t>
            </a:r>
            <a:endParaRPr lang="en-US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4FE25C-FBDD-05A4-AABB-F77734660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2" y="1295400"/>
            <a:ext cx="48006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77A496-38CD-B2CA-A052-9F3323C68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097" y="3950575"/>
            <a:ext cx="4800600" cy="2920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Market Overview: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tech support industry in Cameroon faces challenges, including access and security. </a:t>
            </a:r>
          </a:p>
          <a:p>
            <a:r>
              <a:rPr lang="en-US" sz="3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Market Size and Growth Potential</a:t>
            </a:r>
            <a:endParaRPr lang="en-US" sz="36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EDDB81-CC42-D9B1-BAA2-5800D0DEC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772" y="1600200"/>
            <a:ext cx="475488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A6DD85-0F2E-C031-2104-1A6A1F0683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Target Market:</a:t>
            </a:r>
            <a:br>
              <a:rPr lang="en-US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196340"/>
            <a:ext cx="5078677" cy="446532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bussiness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owners it grants them to efficient and fast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instalation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of their systems and tech configurations.</a:t>
            </a:r>
          </a:p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 the other hand for home owners it grants them safety since as service is delivered at door step</a:t>
            </a:r>
            <a:endParaRPr lang="en-US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5228D7-F729-5632-EF39-8A76B2F11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412" y="1066800"/>
            <a:ext cx="3808572" cy="139446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Unique Selling Proposition (USP):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kern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&gt;"CAMER_TECH offers secure, convenient, and reliable technician services directly to users’ homes."</a:t>
            </a:r>
            <a:endParaRPr lang="en-US" kern="100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kern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&gt;"Users can book, track, and rate technicians easily."</a:t>
            </a:r>
            <a:endParaRPr lang="en-US" kern="100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Competitive Analysis:</a:t>
            </a:r>
            <a:br>
              <a:rPr lang="en-US" sz="36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Competitors: Tour Cameroon</a:t>
            </a:r>
          </a:p>
          <a:p>
            <a:endParaRPr lang="en-US" kern="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kern="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sz="24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Yango</a:t>
            </a:r>
            <a:r>
              <a:rPr lang="en-US" sz="24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Booking:</a:t>
            </a:r>
            <a:endParaRPr lang="en-US" sz="2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CB4641-DDD6-E858-172C-2489D6B65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2" y="457200"/>
            <a:ext cx="5562600" cy="22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0158ECD-1904-02D4-ED91-5BD7F68D248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3088770"/>
            <a:ext cx="5078412" cy="2712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053-8B30-E8BE-2DA8-0216B6FD9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1123" y="-1066800"/>
            <a:ext cx="8938472" cy="2764335"/>
          </a:xfrm>
        </p:spPr>
        <p:txBody>
          <a:bodyPr/>
          <a:lstStyle/>
          <a:p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CAMER_TECH Advantages: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77FEF-007A-B2B0-CE18-6949E2255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0812" y="1828800"/>
            <a:ext cx="7069519" cy="1220933"/>
          </a:xfrm>
        </p:spPr>
        <p:txBody>
          <a:bodyPr/>
          <a:lstStyle/>
          <a:p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&gt;Saves time,</a:t>
            </a:r>
          </a:p>
          <a:p>
            <a:r>
              <a:rPr lang="en-US" sz="1800" kern="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&gt;</a:t>
            </a: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reduces theft, </a:t>
            </a:r>
          </a:p>
          <a:p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&gt;cheaper</a:t>
            </a:r>
          </a:p>
          <a:p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&gt;and highly secured.</a:t>
            </a:r>
            <a:endParaRPr lang="en-US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DD56-70ED-8BD0-0A78-FA790542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701800"/>
            <a:ext cx="4140412" cy="279400"/>
          </a:xfrm>
        </p:spPr>
        <p:txBody>
          <a:bodyPr>
            <a:normAutofit fontScale="90000"/>
          </a:bodyPr>
          <a:lstStyle/>
          <a:p>
            <a:r>
              <a:rPr lang="en-US" sz="44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Key Features</a:t>
            </a:r>
            <a:endParaRPr lang="en-US" sz="440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1BD9D-0217-B031-6BF7-FD918B06308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A5CEB-B032-D9D6-5F17-8DF7F90D8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40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Technicians’:</a:t>
            </a:r>
            <a:endParaRPr lang="en-US" sz="40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B3F34-1F4F-8128-1819-21972742D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386" y="584200"/>
            <a:ext cx="7391225" cy="444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764734E9-C274-4EB4-8E27-BAE9169A44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6D9222-8445-4CAF-97EE-09B50EF08B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CF7ACA-83DF-48D1-85D1-C482ED91F65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243</Words>
  <Application>Microsoft Office PowerPoint</Application>
  <PresentationFormat>Custom</PresentationFormat>
  <Paragraphs>33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Tech 16x9</vt:lpstr>
      <vt:lpstr>PRESENTED BY: &gt;ELONDO PRINCE(L) &gt;ARREY EYONG BRIAN &gt;EMIL SHALANYUY &gt;NESTOR NGWA &gt;PRINCESS PRECIOUS &gt;JOSHIAN RUSEL &gt;DERICK AMBELEM</vt:lpstr>
      <vt:lpstr>Introduction:</vt:lpstr>
      <vt:lpstr>Market Overview:</vt:lpstr>
      <vt:lpstr>Target Market: </vt:lpstr>
      <vt:lpstr>Unique Selling Proposition (USP):</vt:lpstr>
      <vt:lpstr>Competitive Analysis: </vt:lpstr>
      <vt:lpstr>CAMER_TECH Advantages: </vt:lpstr>
      <vt:lpstr>Key Features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2024-08-29T08:32:30Z</dcterms:created>
  <dcterms:modified xsi:type="dcterms:W3CDTF">2024-09-02T13:31:47Z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