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0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37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7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D71F-5383-40F7-B3AE-01E35C996399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D78-247C-4119-BF69-E56C73E15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8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«Марио в оккупации»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Мельников Никита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 уровне есть два врага: Гитлер и Муссолини. Они ходят в случайных направлениях. У них присутствует система обнаружения нашего персонажа (они его видят через одну клетку, независимо какую, не случайно они пол-Европы захватили). Когда враг видит нашего персонажа, то он начинает преследовать его и даже может атаковать по горизонтали! Если произойдет столкновение с врагом (</a:t>
            </a:r>
            <a:r>
              <a:rPr lang="en-US" dirty="0" smtClean="0"/>
              <a:t>collision)</a:t>
            </a:r>
            <a:r>
              <a:rPr lang="ru-RU" dirty="0" smtClean="0"/>
              <a:t>, то наш Марио погибнет страшной смертью и от него останется только душа.</a:t>
            </a:r>
          </a:p>
          <a:p>
            <a:r>
              <a:rPr lang="ru-RU" dirty="0" smtClean="0"/>
              <a:t>Чтобы выиграть, нужно подобрать гаечный ключ и пережить Ярость (скорость врагов увеличивается, они приобретают красный оттенок)</a:t>
            </a:r>
          </a:p>
        </p:txBody>
      </p:sp>
    </p:spTree>
    <p:extLst>
      <p:ext uri="{BB962C8B-B14F-4D97-AF65-F5344CB8AC3E}">
        <p14:creationId xmlns:p14="http://schemas.microsoft.com/office/powerpoint/2010/main" val="16209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7942" y="365125"/>
            <a:ext cx="3425858" cy="1325563"/>
          </a:xfrm>
        </p:spPr>
        <p:txBody>
          <a:bodyPr/>
          <a:lstStyle/>
          <a:p>
            <a:r>
              <a:rPr lang="ru-RU" dirty="0" smtClean="0"/>
              <a:t>Общий вид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3" r="1293" b="4028"/>
          <a:stretch/>
        </p:blipFill>
        <p:spPr>
          <a:xfrm>
            <a:off x="0" y="-75414"/>
            <a:ext cx="7635711" cy="4044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99" t="2932" r="450" b="3197"/>
          <a:stretch/>
        </p:blipFill>
        <p:spPr>
          <a:xfrm>
            <a:off x="2724346" y="3537025"/>
            <a:ext cx="6179426" cy="332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0775" y="4392891"/>
            <a:ext cx="261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ЯРОСТЬ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729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507" y="459393"/>
            <a:ext cx="10515600" cy="1325563"/>
          </a:xfrm>
        </p:spPr>
        <p:txBody>
          <a:bodyPr/>
          <a:lstStyle/>
          <a:p>
            <a:r>
              <a:rPr lang="ru-RU" dirty="0" smtClean="0"/>
              <a:t>СМЕРТЬ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1"/>
          <a:stretch/>
        </p:blipFill>
        <p:spPr>
          <a:xfrm>
            <a:off x="2228144" y="2171455"/>
            <a:ext cx="7735712" cy="42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050" dirty="0" smtClean="0"/>
              <a:t>Рабочие </a:t>
            </a:r>
            <a:r>
              <a:rPr lang="ru-RU" dirty="0" smtClean="0"/>
              <a:t>Классы, использованные технологии и т.д.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были использованы такие библиотеки как: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(</a:t>
            </a:r>
            <a:r>
              <a:rPr lang="ru-RU" dirty="0" smtClean="0"/>
              <a:t>создание самой игры)</a:t>
            </a:r>
          </a:p>
          <a:p>
            <a:r>
              <a:rPr lang="en-US" dirty="0" smtClean="0"/>
              <a:t>Sys</a:t>
            </a:r>
          </a:p>
          <a:p>
            <a:r>
              <a:rPr lang="en-US" dirty="0" smtClean="0"/>
              <a:t>Random (</a:t>
            </a:r>
            <a:r>
              <a:rPr lang="ru-RU" dirty="0" smtClean="0"/>
              <a:t>для случайности ходов врагов)</a:t>
            </a:r>
          </a:p>
          <a:p>
            <a:r>
              <a:rPr lang="en-US" dirty="0" smtClean="0"/>
              <a:t>Time (</a:t>
            </a:r>
            <a:r>
              <a:rPr lang="ru-RU" dirty="0" smtClean="0"/>
              <a:t>для реализации системы ходов и Ярости)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(</a:t>
            </a:r>
            <a:r>
              <a:rPr lang="ru-RU" dirty="0" smtClean="0"/>
              <a:t>диалоговые окна для завершения игры)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85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проекта «Марио в оккупации» огромный потенциал. Планируется многообразие уровней, врагов, а также введение огнестрельного оружия.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794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182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«Марио в оккупации»</vt:lpstr>
      <vt:lpstr>Функционал </vt:lpstr>
      <vt:lpstr>Общий вид</vt:lpstr>
      <vt:lpstr>СМЕРТЬ</vt:lpstr>
      <vt:lpstr>Рабочие Классы, использованные технологии и т.д.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«Марио в оккупации»</dc:title>
  <dc:creator>Melnikov Nikita</dc:creator>
  <cp:lastModifiedBy>Melnikov Nikita</cp:lastModifiedBy>
  <cp:revision>2</cp:revision>
  <dcterms:created xsi:type="dcterms:W3CDTF">2020-01-27T17:40:36Z</dcterms:created>
  <dcterms:modified xsi:type="dcterms:W3CDTF">2020-01-27T17:49:20Z</dcterms:modified>
</cp:coreProperties>
</file>