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177"/>
    <a:srgbClr val="040605"/>
    <a:srgbClr val="60677C"/>
    <a:srgbClr val="283041"/>
    <a:srgbClr val="45FB83"/>
    <a:srgbClr val="73C5FF"/>
    <a:srgbClr val="AC92D5"/>
    <a:srgbClr val="DF648A"/>
    <a:srgbClr val="01D0D3"/>
    <a:srgbClr val="F7A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6FA3-3E23-40D0-A901-A5DEED95B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FFBE98-62D1-4AD3-8481-C1E807641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59F0FB-7327-4EC3-AA40-D5EDBD4A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C31146-B991-4438-83E8-F9A495F4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A8E6F-7257-4B49-A749-3C2BCE4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70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F2539-E790-4097-A5B4-3FCDA54E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992FE9-D5B3-46E5-BA8F-9D0D6652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783F8-A5BF-42DD-A3FF-C9E564A6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AC942-8271-4517-889D-C676C8DB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7B1844-A7F5-4B49-B17D-0A9AFC8D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39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326662-0C64-4E74-B7D1-778D55FB7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3AC1AF-99FA-4F85-A9C1-9307794DA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12F41-F421-4F23-B3D5-1600A0E2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7D5FE-2209-4843-8336-595B9C38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1CD60-2EF5-4B54-B253-4738DB4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0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AF233-4F2F-4FB4-BC65-CE521285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756A0-CFE3-467E-8935-02385684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29907-7CE3-4BF0-A522-2596AC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9309A-9479-4995-8B14-202443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2D512-E420-4CBC-9FD2-FE5E74EC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39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44C9-448C-48B0-B3F4-6F62727C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297130-2FE6-4032-9113-71AEFAFD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5540D7-49C9-4825-986F-5AFECD7C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5B6A2-6071-4F21-BE7D-F710AFA1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2D369B-F90F-486C-B029-D070469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83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69A04-7DF2-4115-AED5-7864A465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2517F-6DE6-4A58-8E2D-64D19A350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03F7E9-F2E8-43CF-86BB-2C4D2346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0F3EB0-0531-48F9-B2F7-CBA9B594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9C90FB-A0FD-49B9-B3A0-B7EFB611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DC0C7A-3301-4BBF-9F20-CB7E6C4A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26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30684-5EE8-44EA-AF35-CB0B53A3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57A801-C45B-4EAA-BFF7-5E2A83C7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B9059C-6771-4FBA-AA36-D625A0DD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F4D246-036D-4C38-B1BA-CC0F7407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56DEDE-1CC2-4F0C-A2F0-2B16C2091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BCB33C-32A9-46ED-8612-5DFE7AC4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AAC0EC-2F32-4F01-9D6C-0E125E24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20D697-D61C-4C36-86DD-A15BF227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4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8327-73BF-4FF8-91E8-196044F4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FCE150-0F1B-4146-BDE5-A951756E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FE4A3A-430A-4C26-8B46-AB68606F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225134-B4DA-480E-85B9-117E4804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36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EC54FE-C7DC-4191-A7E4-9BBF9F7C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53E072-FACD-4D71-BC51-9F50D33C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8AFDE2-9983-45B4-8E6D-BF7B1689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7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05BA6-DD2E-45EE-97AB-D932BAEB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566D2-532F-4608-B6BA-7F52E2A0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C93B57-E5D5-4D17-9001-5365DF4AD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C68892-A940-4C64-BBDE-BB2E816F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5D36E-D631-4441-AC67-B6270184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58264-0173-4B37-8810-AD085842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2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0283-6A1A-420E-BEAB-3BEE364A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95CECA-073A-4705-9DAC-442FE4399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B9EAE6-4F98-438D-BEDC-35B963DF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B69BAC-C7CC-4264-B561-40DAA366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55989F-567D-4DAB-B17F-5437C271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11E35-A608-4EC3-B6CC-5CBD723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36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F9B9D5-FE6D-485F-989E-2B825420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9B0554-2D1B-456F-A8D0-50A6D539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A396E-4ECB-4407-AB98-F336B7F71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E19C-AB92-4166-97EA-7255C75BD7BE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7D29DB-B5D9-4413-B6CC-3941B9BEC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FAD4C-CE5C-4D43-8692-FC2509247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BE2F-421F-499E-889C-A8556A8625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4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37A77-49B8-49BB-9830-2A05A223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8A96C8-1BDE-46BA-B2AC-F5F5D7B9B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texto, placar, ao ar livre&#10;&#10;Descrição gerada automaticamente">
            <a:extLst>
              <a:ext uri="{FF2B5EF4-FFF2-40B4-BE49-F238E27FC236}">
                <a16:creationId xmlns:a16="http://schemas.microsoft.com/office/drawing/2014/main" id="{F106C14E-7799-46A5-A084-6813E9591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1" y="582006"/>
            <a:ext cx="6496957" cy="472505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3863EA9-5468-41E1-89C0-08EF62C770CE}"/>
              </a:ext>
            </a:extLst>
          </p:cNvPr>
          <p:cNvSpPr/>
          <p:nvPr/>
        </p:nvSpPr>
        <p:spPr>
          <a:xfrm>
            <a:off x="208382" y="222222"/>
            <a:ext cx="2442539" cy="2722314"/>
          </a:xfrm>
          <a:prstGeom prst="rect">
            <a:avLst/>
          </a:prstGeom>
          <a:gradFill flip="none" rotWithShape="1">
            <a:gsLst>
              <a:gs pos="0">
                <a:srgbClr val="4E5972">
                  <a:shade val="30000"/>
                  <a:satMod val="115000"/>
                </a:srgbClr>
              </a:gs>
              <a:gs pos="50000">
                <a:srgbClr val="4E5972">
                  <a:shade val="67500"/>
                  <a:satMod val="115000"/>
                </a:srgbClr>
              </a:gs>
              <a:gs pos="100000">
                <a:srgbClr val="4E5972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729F83-F6B4-4D4A-8D3B-820E25B64F47}"/>
              </a:ext>
            </a:extLst>
          </p:cNvPr>
          <p:cNvSpPr/>
          <p:nvPr/>
        </p:nvSpPr>
        <p:spPr>
          <a:xfrm>
            <a:off x="208381" y="3509963"/>
            <a:ext cx="1620419" cy="1481487"/>
          </a:xfrm>
          <a:prstGeom prst="rect">
            <a:avLst/>
          </a:prstGeom>
          <a:solidFill>
            <a:srgbClr val="6C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99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monitor, preto, parede&#10;&#10;Descrição gerada automaticamente">
            <a:extLst>
              <a:ext uri="{FF2B5EF4-FFF2-40B4-BE49-F238E27FC236}">
                <a16:creationId xmlns:a16="http://schemas.microsoft.com/office/drawing/2014/main" id="{44E5F695-6E73-4E31-86EA-0073EABF3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6" y="1600861"/>
            <a:ext cx="12192000" cy="526847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EA2B40C-3FA9-4387-B7D5-328227C0330E}"/>
              </a:ext>
            </a:extLst>
          </p:cNvPr>
          <p:cNvSpPr/>
          <p:nvPr/>
        </p:nvSpPr>
        <p:spPr>
          <a:xfrm>
            <a:off x="1358782" y="350377"/>
            <a:ext cx="734938" cy="546931"/>
          </a:xfrm>
          <a:prstGeom prst="rect">
            <a:avLst/>
          </a:prstGeom>
          <a:solidFill>
            <a:srgbClr val="45F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69,251,131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7AFBF95-D89F-48B3-99CB-30532CFEEFCF}"/>
              </a:ext>
            </a:extLst>
          </p:cNvPr>
          <p:cNvSpPr/>
          <p:nvPr/>
        </p:nvSpPr>
        <p:spPr>
          <a:xfrm>
            <a:off x="2263847" y="350376"/>
            <a:ext cx="734938" cy="546931"/>
          </a:xfrm>
          <a:prstGeom prst="rect">
            <a:avLst/>
          </a:prstGeom>
          <a:solidFill>
            <a:srgbClr val="FF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255,65,107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EAF3F4F-1D8C-4D17-9985-A37931F5BBEC}"/>
              </a:ext>
            </a:extLst>
          </p:cNvPr>
          <p:cNvSpPr/>
          <p:nvPr/>
        </p:nvSpPr>
        <p:spPr>
          <a:xfrm>
            <a:off x="3168912" y="350375"/>
            <a:ext cx="734938" cy="546931"/>
          </a:xfrm>
          <a:prstGeom prst="rect">
            <a:avLst/>
          </a:prstGeom>
          <a:solidFill>
            <a:srgbClr val="FFC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rgbClr val="FF0000"/>
                </a:solidFill>
              </a:rPr>
              <a:t>255,195,93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CAFB70-EFAB-4074-8C46-7E17204A4032}"/>
              </a:ext>
            </a:extLst>
          </p:cNvPr>
          <p:cNvSpPr/>
          <p:nvPr/>
        </p:nvSpPr>
        <p:spPr>
          <a:xfrm>
            <a:off x="4073977" y="347748"/>
            <a:ext cx="734938" cy="546931"/>
          </a:xfrm>
          <a:prstGeom prst="rect">
            <a:avLst/>
          </a:prstGeom>
          <a:solidFill>
            <a:srgbClr val="41B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65,180,253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2EBF0F6-E73B-4163-965E-737E41AB46C6}"/>
              </a:ext>
            </a:extLst>
          </p:cNvPr>
          <p:cNvSpPr/>
          <p:nvPr/>
        </p:nvSpPr>
        <p:spPr>
          <a:xfrm>
            <a:off x="1358782" y="1056559"/>
            <a:ext cx="734938" cy="546931"/>
          </a:xfrm>
          <a:prstGeom prst="rect">
            <a:avLst/>
          </a:prstGeom>
          <a:solidFill>
            <a:srgbClr val="45F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387E023-B993-4A66-AC19-C1CB569FDD2C}"/>
              </a:ext>
            </a:extLst>
          </p:cNvPr>
          <p:cNvSpPr/>
          <p:nvPr/>
        </p:nvSpPr>
        <p:spPr>
          <a:xfrm>
            <a:off x="2263847" y="1056558"/>
            <a:ext cx="734938" cy="546931"/>
          </a:xfrm>
          <a:prstGeom prst="rect">
            <a:avLst/>
          </a:prstGeom>
          <a:solidFill>
            <a:srgbClr val="DF6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A91AE48-20F0-47E3-8261-3096815ED4FA}"/>
              </a:ext>
            </a:extLst>
          </p:cNvPr>
          <p:cNvSpPr/>
          <p:nvPr/>
        </p:nvSpPr>
        <p:spPr>
          <a:xfrm>
            <a:off x="4979042" y="347747"/>
            <a:ext cx="734938" cy="546931"/>
          </a:xfrm>
          <a:prstGeom prst="rect">
            <a:avLst/>
          </a:prstGeom>
          <a:solidFill>
            <a:srgbClr val="AC9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172,146,213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07019A9-A581-437A-BBE0-CE15688CC7B5}"/>
              </a:ext>
            </a:extLst>
          </p:cNvPr>
          <p:cNvSpPr/>
          <p:nvPr/>
        </p:nvSpPr>
        <p:spPr>
          <a:xfrm>
            <a:off x="4073977" y="1053930"/>
            <a:ext cx="734938" cy="546931"/>
          </a:xfrm>
          <a:prstGeom prst="rect">
            <a:avLst/>
          </a:prstGeom>
          <a:solidFill>
            <a:srgbClr val="73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07338CF-56DF-4F84-8C87-28D1ADDE2140}"/>
              </a:ext>
            </a:extLst>
          </p:cNvPr>
          <p:cNvSpPr/>
          <p:nvPr/>
        </p:nvSpPr>
        <p:spPr>
          <a:xfrm>
            <a:off x="427838" y="176169"/>
            <a:ext cx="2013358" cy="520117"/>
          </a:xfrm>
          <a:prstGeom prst="rect">
            <a:avLst/>
          </a:prstGeom>
          <a:solidFill>
            <a:srgbClr val="373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55, 57, 67</a:t>
            </a:r>
          </a:p>
        </p:txBody>
      </p:sp>
      <p:pic>
        <p:nvPicPr>
          <p:cNvPr id="5" name="Espaço Reservado para Conteúdo 4" descr="Uma imagem contendo interior, captura de tela, preto&#10;&#10;Descrição gerada automaticamente">
            <a:extLst>
              <a:ext uri="{FF2B5EF4-FFF2-40B4-BE49-F238E27FC236}">
                <a16:creationId xmlns:a16="http://schemas.microsoft.com/office/drawing/2014/main" id="{93DAEF93-AC03-4588-A6E0-C8BD6D98E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30" y="689877"/>
            <a:ext cx="9347931" cy="4351338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CDB64F0-1DAF-4D5A-8CAE-704E0D084EC5}"/>
              </a:ext>
            </a:extLst>
          </p:cNvPr>
          <p:cNvSpPr/>
          <p:nvPr/>
        </p:nvSpPr>
        <p:spPr>
          <a:xfrm>
            <a:off x="427838" y="805344"/>
            <a:ext cx="2013358" cy="520117"/>
          </a:xfrm>
          <a:prstGeom prst="rect">
            <a:avLst/>
          </a:prstGeom>
          <a:solidFill>
            <a:srgbClr val="37394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55, 57, 67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30CB05-1D10-4257-AF5F-485CE094E4D0}"/>
              </a:ext>
            </a:extLst>
          </p:cNvPr>
          <p:cNvSpPr/>
          <p:nvPr/>
        </p:nvSpPr>
        <p:spPr>
          <a:xfrm>
            <a:off x="427838" y="1468075"/>
            <a:ext cx="2013358" cy="520117"/>
          </a:xfrm>
          <a:prstGeom prst="rect">
            <a:avLst/>
          </a:prstGeom>
          <a:solidFill>
            <a:srgbClr val="F7A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247, 175, 62</a:t>
            </a:r>
          </a:p>
        </p:txBody>
      </p:sp>
    </p:spTree>
    <p:extLst>
      <p:ext uri="{BB962C8B-B14F-4D97-AF65-F5344CB8AC3E}">
        <p14:creationId xmlns:p14="http://schemas.microsoft.com/office/powerpoint/2010/main" val="25468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C4419C2-1007-471B-B741-0E3129034CAF}"/>
              </a:ext>
            </a:extLst>
          </p:cNvPr>
          <p:cNvSpPr/>
          <p:nvPr/>
        </p:nvSpPr>
        <p:spPr>
          <a:xfrm>
            <a:off x="1250969" y="1136621"/>
            <a:ext cx="8465599" cy="3392649"/>
          </a:xfrm>
          <a:prstGeom prst="rect">
            <a:avLst/>
          </a:prstGeom>
          <a:gradFill flip="none" rotWithShape="1">
            <a:gsLst>
              <a:gs pos="0">
                <a:srgbClr val="4E5972">
                  <a:shade val="30000"/>
                  <a:satMod val="115000"/>
                </a:srgbClr>
              </a:gs>
              <a:gs pos="50000">
                <a:srgbClr val="4E5972">
                  <a:shade val="67500"/>
                  <a:satMod val="115000"/>
                </a:srgbClr>
              </a:gs>
              <a:gs pos="100000">
                <a:srgbClr val="4E5972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D0A297-DD2C-4C5A-A799-4E968AD76617}"/>
              </a:ext>
            </a:extLst>
          </p:cNvPr>
          <p:cNvSpPr/>
          <p:nvPr/>
        </p:nvSpPr>
        <p:spPr>
          <a:xfrm>
            <a:off x="1453637" y="1248909"/>
            <a:ext cx="1620419" cy="1481487"/>
          </a:xfrm>
          <a:prstGeom prst="rect">
            <a:avLst/>
          </a:prstGeom>
          <a:solidFill>
            <a:srgbClr val="6C717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BD4FB5-C54E-4F99-AFE0-BB3160314DDF}"/>
              </a:ext>
            </a:extLst>
          </p:cNvPr>
          <p:cNvSpPr/>
          <p:nvPr/>
        </p:nvSpPr>
        <p:spPr>
          <a:xfrm>
            <a:off x="1250969" y="266279"/>
            <a:ext cx="768275" cy="613606"/>
          </a:xfrm>
          <a:prstGeom prst="rect">
            <a:avLst/>
          </a:prstGeom>
          <a:solidFill>
            <a:srgbClr val="45F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>
                <a:solidFill>
                  <a:srgbClr val="FF0000"/>
                </a:solidFill>
              </a:rPr>
              <a:t>69,251,131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41226-B7A6-4452-9258-703173D6288D}"/>
              </a:ext>
            </a:extLst>
          </p:cNvPr>
          <p:cNvSpPr/>
          <p:nvPr/>
        </p:nvSpPr>
        <p:spPr>
          <a:xfrm>
            <a:off x="2194134" y="266278"/>
            <a:ext cx="768275" cy="613606"/>
          </a:xfrm>
          <a:prstGeom prst="rect">
            <a:avLst/>
          </a:prstGeom>
          <a:solidFill>
            <a:srgbClr val="FF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/>
              <a:t>255,65,107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250420-736D-4A88-B9BA-13FE983F3273}"/>
              </a:ext>
            </a:extLst>
          </p:cNvPr>
          <p:cNvSpPr/>
          <p:nvPr/>
        </p:nvSpPr>
        <p:spPr>
          <a:xfrm>
            <a:off x="3137299" y="266277"/>
            <a:ext cx="768275" cy="613606"/>
          </a:xfrm>
          <a:prstGeom prst="rect">
            <a:avLst/>
          </a:prstGeom>
          <a:solidFill>
            <a:srgbClr val="FFC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>
                <a:solidFill>
                  <a:srgbClr val="FF0000"/>
                </a:solidFill>
              </a:rPr>
              <a:t>255,195,93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2A5AC58-BE11-45B3-B724-CAE4257B2FCB}"/>
              </a:ext>
            </a:extLst>
          </p:cNvPr>
          <p:cNvSpPr/>
          <p:nvPr/>
        </p:nvSpPr>
        <p:spPr>
          <a:xfrm>
            <a:off x="4080464" y="263650"/>
            <a:ext cx="768275" cy="613606"/>
          </a:xfrm>
          <a:prstGeom prst="rect">
            <a:avLst/>
          </a:prstGeom>
          <a:solidFill>
            <a:srgbClr val="41B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"/>
              <a:t>65,180,253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A91AE48-20F0-47E3-8261-3096815ED4FA}"/>
              </a:ext>
            </a:extLst>
          </p:cNvPr>
          <p:cNvSpPr/>
          <p:nvPr/>
        </p:nvSpPr>
        <p:spPr>
          <a:xfrm>
            <a:off x="4975244" y="254125"/>
            <a:ext cx="763513" cy="600075"/>
          </a:xfrm>
          <a:prstGeom prst="rect">
            <a:avLst/>
          </a:prstGeom>
          <a:solidFill>
            <a:srgbClr val="AC9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00"/>
              <a:t>172,146,213</a:t>
            </a:r>
          </a:p>
        </p:txBody>
      </p:sp>
    </p:spTree>
    <p:extLst>
      <p:ext uri="{BB962C8B-B14F-4D97-AF65-F5344CB8AC3E}">
        <p14:creationId xmlns:p14="http://schemas.microsoft.com/office/powerpoint/2010/main" val="16999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7CB0EB6-D812-4F86-B110-5FA41436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7C169C32-23CE-4571-AAAF-9FA71462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42" y="365125"/>
            <a:ext cx="106623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7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0677C"/>
            </a:gs>
            <a:gs pos="100000">
              <a:srgbClr val="04060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9F437A3-24A4-40E7-8845-2332F9C47AB7}"/>
              </a:ext>
            </a:extLst>
          </p:cNvPr>
          <p:cNvSpPr/>
          <p:nvPr/>
        </p:nvSpPr>
        <p:spPr>
          <a:xfrm>
            <a:off x="90311" y="79022"/>
            <a:ext cx="11966222" cy="428978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1B95BA-6F78-416A-9311-C0EEF2E65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" y="161430"/>
            <a:ext cx="1184721" cy="2641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D8015D-78A7-49B9-BE81-81183EBBE827}"/>
              </a:ext>
            </a:extLst>
          </p:cNvPr>
          <p:cNvSpPr txBox="1"/>
          <p:nvPr/>
        </p:nvSpPr>
        <p:spPr>
          <a:xfrm>
            <a:off x="90311" y="111096"/>
            <a:ext cx="119662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DASHBOARD CALL CENTER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6A3E737-28D3-46FC-A038-E259B594E632}"/>
              </a:ext>
            </a:extLst>
          </p:cNvPr>
          <p:cNvSpPr/>
          <p:nvPr/>
        </p:nvSpPr>
        <p:spPr>
          <a:xfrm>
            <a:off x="90311" y="614904"/>
            <a:ext cx="2268000" cy="986908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349BE7F-BFC5-4295-ADF3-32FBD76CC21A}"/>
              </a:ext>
            </a:extLst>
          </p:cNvPr>
          <p:cNvSpPr/>
          <p:nvPr/>
        </p:nvSpPr>
        <p:spPr>
          <a:xfrm>
            <a:off x="2514867" y="610806"/>
            <a:ext cx="2268000" cy="986908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285A1C-3B81-47B8-BCC9-9F234778F56E}"/>
              </a:ext>
            </a:extLst>
          </p:cNvPr>
          <p:cNvSpPr/>
          <p:nvPr/>
        </p:nvSpPr>
        <p:spPr>
          <a:xfrm>
            <a:off x="4939423" y="606708"/>
            <a:ext cx="2268000" cy="986908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15AF572-FF44-4857-883E-562ED48A2D9E}"/>
              </a:ext>
            </a:extLst>
          </p:cNvPr>
          <p:cNvSpPr/>
          <p:nvPr/>
        </p:nvSpPr>
        <p:spPr>
          <a:xfrm>
            <a:off x="7363979" y="602610"/>
            <a:ext cx="2268000" cy="986908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F7DC0A5-4CDE-448F-9BE8-44655C25CA69}"/>
              </a:ext>
            </a:extLst>
          </p:cNvPr>
          <p:cNvSpPr/>
          <p:nvPr/>
        </p:nvSpPr>
        <p:spPr>
          <a:xfrm>
            <a:off x="9788533" y="594714"/>
            <a:ext cx="2268000" cy="986908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5D51642-DA6C-4C83-8C05-5549C5738EF0}"/>
              </a:ext>
            </a:extLst>
          </p:cNvPr>
          <p:cNvCxnSpPr/>
          <p:nvPr/>
        </p:nvCxnSpPr>
        <p:spPr>
          <a:xfrm>
            <a:off x="184899" y="732955"/>
            <a:ext cx="0" cy="756000"/>
          </a:xfrm>
          <a:prstGeom prst="line">
            <a:avLst/>
          </a:prstGeom>
          <a:ln w="28575">
            <a:solidFill>
              <a:srgbClr val="45FB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3C9DDB8-4C07-4858-A738-C593E3098975}"/>
              </a:ext>
            </a:extLst>
          </p:cNvPr>
          <p:cNvCxnSpPr/>
          <p:nvPr/>
        </p:nvCxnSpPr>
        <p:spPr>
          <a:xfrm>
            <a:off x="2603633" y="732955"/>
            <a:ext cx="0" cy="756000"/>
          </a:xfrm>
          <a:prstGeom prst="line">
            <a:avLst/>
          </a:prstGeom>
          <a:ln w="28575">
            <a:solidFill>
              <a:srgbClr val="F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D47CB3E-9AC4-48AD-8C1A-7339018AAC67}"/>
              </a:ext>
            </a:extLst>
          </p:cNvPr>
          <p:cNvCxnSpPr/>
          <p:nvPr/>
        </p:nvCxnSpPr>
        <p:spPr>
          <a:xfrm>
            <a:off x="5085559" y="732955"/>
            <a:ext cx="0" cy="756000"/>
          </a:xfrm>
          <a:prstGeom prst="line">
            <a:avLst/>
          </a:prstGeom>
          <a:ln w="28575">
            <a:solidFill>
              <a:srgbClr val="FFC3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DA8CE91-4430-4EDD-9102-CECFA3194E29}"/>
              </a:ext>
            </a:extLst>
          </p:cNvPr>
          <p:cNvCxnSpPr/>
          <p:nvPr/>
        </p:nvCxnSpPr>
        <p:spPr>
          <a:xfrm>
            <a:off x="7472281" y="732955"/>
            <a:ext cx="0" cy="756000"/>
          </a:xfrm>
          <a:prstGeom prst="line">
            <a:avLst/>
          </a:prstGeom>
          <a:ln w="28575">
            <a:solidFill>
              <a:srgbClr val="41B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A7FB42C-3528-46D1-9C2F-55F2381E65B8}"/>
              </a:ext>
            </a:extLst>
          </p:cNvPr>
          <p:cNvCxnSpPr/>
          <p:nvPr/>
        </p:nvCxnSpPr>
        <p:spPr>
          <a:xfrm>
            <a:off x="9905546" y="732955"/>
            <a:ext cx="0" cy="756000"/>
          </a:xfrm>
          <a:prstGeom prst="line">
            <a:avLst/>
          </a:prstGeom>
          <a:ln w="28575">
            <a:solidFill>
              <a:srgbClr val="A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D0FC92F5-4522-4323-8DAE-AF6B1811EB10}"/>
              </a:ext>
            </a:extLst>
          </p:cNvPr>
          <p:cNvSpPr/>
          <p:nvPr/>
        </p:nvSpPr>
        <p:spPr>
          <a:xfrm>
            <a:off x="90311" y="1719863"/>
            <a:ext cx="2268000" cy="3061862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12D019C-DC06-4191-9613-AC9067102E45}"/>
              </a:ext>
            </a:extLst>
          </p:cNvPr>
          <p:cNvSpPr/>
          <p:nvPr/>
        </p:nvSpPr>
        <p:spPr>
          <a:xfrm>
            <a:off x="2514867" y="1719863"/>
            <a:ext cx="2268000" cy="3061862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4962800-1BEA-447D-B8F7-5FC3B4EDADCF}"/>
              </a:ext>
            </a:extLst>
          </p:cNvPr>
          <p:cNvSpPr/>
          <p:nvPr/>
        </p:nvSpPr>
        <p:spPr>
          <a:xfrm>
            <a:off x="4939423" y="1719863"/>
            <a:ext cx="2268000" cy="3061862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B99793A-49D5-40AD-B4CF-D2D0BF622E5D}"/>
              </a:ext>
            </a:extLst>
          </p:cNvPr>
          <p:cNvSpPr/>
          <p:nvPr/>
        </p:nvSpPr>
        <p:spPr>
          <a:xfrm>
            <a:off x="7363979" y="1719863"/>
            <a:ext cx="2268000" cy="3061862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5C34829-8567-4BAD-B7A7-F1415E0BDEAF}"/>
              </a:ext>
            </a:extLst>
          </p:cNvPr>
          <p:cNvSpPr/>
          <p:nvPr/>
        </p:nvSpPr>
        <p:spPr>
          <a:xfrm>
            <a:off x="9788535" y="1719863"/>
            <a:ext cx="2268000" cy="3061862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A1F8ED4-B60D-4335-BEB3-97F7F199E84F}"/>
              </a:ext>
            </a:extLst>
          </p:cNvPr>
          <p:cNvSpPr/>
          <p:nvPr/>
        </p:nvSpPr>
        <p:spPr>
          <a:xfrm>
            <a:off x="90311" y="4899776"/>
            <a:ext cx="11966222" cy="1796794"/>
          </a:xfrm>
          <a:prstGeom prst="rect">
            <a:avLst/>
          </a:prstGeom>
          <a:solidFill>
            <a:srgbClr val="6C7177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1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Gerson Geraldo Viergutz</dc:creator>
  <cp:lastModifiedBy>Gerson Geraldo Viergutz</cp:lastModifiedBy>
  <cp:revision>9</cp:revision>
  <dcterms:created xsi:type="dcterms:W3CDTF">2019-05-15T11:29:16Z</dcterms:created>
  <dcterms:modified xsi:type="dcterms:W3CDTF">2019-05-21T02:01:15Z</dcterms:modified>
</cp:coreProperties>
</file>