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5461000" cy="66040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_1.jpeg" Type="http://schemas.openxmlformats.org/officeDocument/2006/relationships/image" Target="../media/img_0_0_0_1.jpeg"/>
 <Relationship Id="img_0_0_0_10.jpeg" Type="http://schemas.openxmlformats.org/officeDocument/2006/relationships/image" Target="../media/img_0_0_0_10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32127" name="Frame"/>
          <p:cNvSpPr>
            <a:spLocks noGrp="1"/>
          </p:cNvSpPr>
          <p:nvPr/>
        </p:nvSpPr>
        <p:spPr>
          <a:xfrm>
            <a:off x="101600" y="127000"/>
            <a:ext cx="5080000" cy="3276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6880779" name="Rectangle"/>
          <p:cNvSpPr>
            <a:spLocks noGrp="1"/>
          </p:cNvSpPr>
          <p:nvPr/>
        </p:nvSpPr>
        <p:spPr>
          <a:xfrm>
            <a:off x="101600" y="127000"/>
            <a:ext cx="5080000" cy="3276600"/>
          </a:xfrm>
          <a:prstGeom prst="roundRect">
            <a:avLst>
              <a:gd name="adj" fmla="val 6589"/>
            </a:avLst>
          </a:prstGeom>
          <a:solidFill>
            <a:srgbClr val="6699FF"/>
          </a:solidFill>
          <a:ln w="12700">
            <a:solidFill>
              <a:srgbClr val="000000"/>
            </a:solidFill>
            <a:prstDash val="dot"/>
          </a:ln>
        </p:spPr>
        <p:txBody>
          <a:bodyPr rtlCol="0" anchor="ctr"/>
          <a:lstStyle/>
          <a:p>
            <a:pPr algn="ctr"/>
          </a:p>
        </p:txBody>
      </p:sp>
      <p:pic>
        <p:nvPicPr>
          <p:cNvPr id="1514214932" name="Picture">
    </p:cNvPr>
          <p:cNvPicPr>
            <a:picLocks noChangeAspect="1"/>
          </p:cNvPicPr>
          <p:nvPr/>
        </p:nvPicPr>
        <p:blipFill>
          <a:blip r:embed="img_0_0_0_1.jpeg"/>
          <a:srcRect/>
          <a:stretch>
            <a:fillRect l="0" t="0" r="16666" b="0"/>
          </a:stretch>
        </p:blipFill>
        <p:spPr>
          <a:xfrm>
            <a:off x="241300" y="254000"/>
            <a:ext cx="1371600" cy="1143000"/>
          </a:xfrm>
          <a:prstGeom prst="rect">
            <a:avLst/>
          </a:prstGeom>
        </p:spPr>
      </p:pic>
      <p:sp>
        <p:nvSpPr>
          <p:cNvPr id="440736059" name="Text">
    </p:cNvPr>
          <p:cNvSpPr>
            <a:spLocks noGrp="1"/>
          </p:cNvSpPr>
          <p:nvPr/>
        </p:nvSpPr>
        <p:spPr>
          <a:xfrm rot="0">
            <a:off x="2514600" y="381000"/>
            <a:ext cx="241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Lato Black"/>
                <a:ea typeface="Lato Black"/>
                <a:cs typeface="Lato Black"/>
              </a:defRPr>
            </a:pPr>
            <a:r>
              <a:rPr sz="1400">
                <a:latin typeface="Lato Black"/>
                <a:ea typeface="Lato Black"/>
                <a:cs typeface="Lato Black"/>
              </a:rPr>
              <a:t>Igreja Metodista Unida</a:t>
            </a:r>
          </a:p>
        </p:txBody>
      </p:sp>
      <p:sp>
        <p:nvSpPr>
          <p:cNvPr id="1218519094" name="Text">
    </p:cNvPr>
          <p:cNvSpPr>
            <a:spLocks noGrp="1"/>
          </p:cNvSpPr>
          <p:nvPr/>
        </p:nvSpPr>
        <p:spPr>
          <a:xfrm rot="0">
            <a:off x="2641600" y="1270000"/>
            <a:ext cx="203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DejaVu Serif"/>
                <a:ea typeface="DejaVu Serif"/>
                <a:cs typeface="DejaVu Serif"/>
              </a:defRPr>
            </a:pPr>
            <a:r>
              <a:rPr sz="1400">
                <a:latin typeface="DejaVu Serif"/>
                <a:ea typeface="DejaVu Serif"/>
                <a:cs typeface="DejaVu Serif"/>
              </a:rPr>
              <a:t>Cartão de Membro</a:t>
            </a:r>
          </a:p>
        </p:txBody>
      </p:sp>
      <p:sp>
        <p:nvSpPr>
          <p:cNvPr id="200404000" name="Text">
    </p:cNvPr>
          <p:cNvSpPr>
            <a:spLocks noGrp="1"/>
          </p:cNvSpPr>
          <p:nvPr/>
        </p:nvSpPr>
        <p:spPr>
          <a:xfrm rot="0">
            <a:off x="2895600" y="1790700"/>
            <a:ext cx="1397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defRPr>
            </a:pPr>
            <a:r>
              <a:rPr sz="1200" b="1">
                <a:latin typeface="DejaVu Sans Mono"/>
                <a:ea typeface="DejaVu Sans Mono"/>
                <a:cs typeface="DejaVu Sans Mono"/>
              </a:rPr>
              <a:t>Identificação:</a:t>
            </a:r>
          </a:p>
        </p:txBody>
      </p:sp>
      <p:sp>
        <p:nvSpPr>
          <p:cNvPr id="1894758168" name="Text">
    </p:cNvPr>
          <p:cNvSpPr>
            <a:spLocks noGrp="1"/>
          </p:cNvSpPr>
          <p:nvPr/>
        </p:nvSpPr>
        <p:spPr>
          <a:xfrm rot="0">
            <a:off x="2768600" y="21590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                <a:latin typeface="DejaVu Sans"/>
                <a:ea typeface="DejaVu Sans"/>
                <a:cs typeface="DejaVu Sans"/>
              </a:rPr>
              <a:t>Elone Sampaio</a:t>
            </a:r>
          </a:p>
        </p:txBody>
      </p:sp>
      <p:sp>
        <p:nvSpPr>
          <p:cNvPr id="191945292" name="Text">
    </p:cNvPr>
          <p:cNvSpPr>
            <a:spLocks noGrp="1"/>
          </p:cNvSpPr>
          <p:nvPr/>
        </p:nvSpPr>
        <p:spPr>
          <a:xfrm rot="0">
            <a:off x="1879600" y="2159000"/>
            <a:ext cx="749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 b="1">
                <a:latin typeface="DejaVu Sans"/>
                <a:ea typeface="DejaVu Sans"/>
                <a:cs typeface="DejaVu Sans"/>
              </a:rPr>
              <a:t>Nome:</a:t>
            </a:r>
          </a:p>
        </p:txBody>
      </p:sp>
      <p:sp>
        <p:nvSpPr>
          <p:cNvPr id="1242688388" name="Text">
    </p:cNvPr>
          <p:cNvSpPr>
            <a:spLocks noGrp="1"/>
          </p:cNvSpPr>
          <p:nvPr/>
        </p:nvSpPr>
        <p:spPr>
          <a:xfrm rot="0">
            <a:off x="1879600" y="2540000"/>
            <a:ext cx="88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 b="1">
                <a:latin typeface="DejaVu Sans"/>
                <a:ea typeface="DejaVu Sans"/>
                <a:cs typeface="DejaVu Sans"/>
              </a:rPr>
              <a:t>Função:</a:t>
            </a:r>
          </a:p>
        </p:txBody>
      </p:sp>
      <p:sp>
        <p:nvSpPr>
          <p:cNvPr id="1317375498" name="Text">
    </p:cNvPr>
          <p:cNvSpPr>
            <a:spLocks noGrp="1"/>
          </p:cNvSpPr>
          <p:nvPr/>
        </p:nvSpPr>
        <p:spPr>
          <a:xfrm rot="0">
            <a:off x="1866900" y="2921000"/>
            <a:ext cx="749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 b="1">
                <a:latin typeface="DejaVu Sans"/>
                <a:ea typeface="DejaVu Sans"/>
                <a:cs typeface="DejaVu Sans"/>
              </a:rPr>
              <a:t>Igreja:</a:t>
            </a:r>
          </a:p>
        </p:txBody>
      </p:sp>
      <p:sp>
        <p:nvSpPr>
          <p:cNvPr id="192428201" name="Text">
    </p:cNvPr>
          <p:cNvSpPr>
            <a:spLocks noGrp="1"/>
          </p:cNvSpPr>
          <p:nvPr/>
        </p:nvSpPr>
        <p:spPr>
          <a:xfrm rot="0">
            <a:off x="2641600" y="7620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Lato Black"/>
                <a:ea typeface="Lato Black"/>
                <a:cs typeface="Lato Black"/>
              </a:defRPr>
            </a:pPr>
            <a:r>
              <a:rPr sz="1200">
                <a:latin typeface="Lato Black"/>
                <a:ea typeface="Lato Black"/>
                <a:cs typeface="Lato Black"/>
              </a:rPr>
              <a:t>Congregação Cafarnaaum</a:t>
            </a:r>
          </a:p>
        </p:txBody>
      </p:sp>
      <p:pic>
        <p:nvPicPr>
          <p:cNvPr id="1279740095" name="Picture">
    </p:cNvPr>
          <p:cNvPicPr>
            <a:picLocks noChangeAspect="1"/>
          </p:cNvPicPr>
          <p:nvPr/>
        </p:nvPicPr>
        <p:blipFill>
          <a:blip r:embed="img_0_0_0_10.jpeg"/>
          <a:srcRect/>
          <a:stretch>
            <a:fillRect l="0" t="0" r="10169" b="0"/>
          </a:stretch>
        </p:blipFill>
        <p:spPr>
          <a:xfrm>
            <a:off x="254000" y="1778000"/>
            <a:ext cx="1498600" cy="1346200"/>
          </a:xfrm>
          <a:prstGeom prst="rect">
            <a:avLst/>
          </a:prstGeom>
        </p:spPr>
      </p:pic>
      <p:sp>
        <p:nvSpPr>
          <p:cNvPr id="2095677157" name="Text">
    </p:cNvPr>
          <p:cNvSpPr>
            <a:spLocks noGrp="1"/>
          </p:cNvSpPr>
          <p:nvPr/>
        </p:nvSpPr>
        <p:spPr>
          <a:xfrm rot="0">
            <a:off x="2781300" y="2552700"/>
            <a:ext cx="2146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                <a:latin typeface="DejaVu Sans"/>
                <a:ea typeface="DejaVu Sans"/>
                <a:cs typeface="DejaVu Sans"/>
              </a:rPr>
              <a:t>Moderador</a:t>
            </a:r>
          </a:p>
        </p:txBody>
      </p:sp>
      <p:sp>
        <p:nvSpPr>
          <p:cNvPr id="852026681" name="Text">
    </p:cNvPr>
          <p:cNvSpPr>
            <a:spLocks noGrp="1"/>
          </p:cNvSpPr>
          <p:nvPr/>
        </p:nvSpPr>
        <p:spPr>
          <a:xfrm rot="0">
            <a:off x="2768600" y="2921000"/>
            <a:ext cx="2159000" cy="266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                <a:latin typeface="DejaVu Sans"/>
                <a:ea typeface="DejaVu Sans"/>
                <a:cs typeface="DejaVu Sans"/>
              </a:rPr>
              <a:t>Igreja Cafarnaum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