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60" r:id="rId7"/>
    <p:sldId id="262" r:id="rId8"/>
    <p:sldId id="261" r:id="rId9"/>
    <p:sldId id="257" r:id="rId10"/>
    <p:sldId id="259" r:id="rId11"/>
    <p:sldId id="258" r:id="rId12"/>
    <p:sldId id="263" r:id="rId13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4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30/05/2023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30/05/2023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Nick Bosschaert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Car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F2ECA-714B-FA6B-59AE-B1543AB4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Line-tracking</a:t>
            </a:r>
          </a:p>
          <a:p>
            <a:r>
              <a:rPr lang="nl-BE" dirty="0"/>
              <a:t>Voltage indicator</a:t>
            </a:r>
          </a:p>
          <a:p>
            <a:r>
              <a:rPr lang="nl-BE" dirty="0"/>
              <a:t>Status </a:t>
            </a:r>
            <a:r>
              <a:rPr lang="nl-BE" dirty="0" err="1"/>
              <a:t>leds</a:t>
            </a:r>
            <a:endParaRPr lang="nl-BE" dirty="0"/>
          </a:p>
          <a:p>
            <a:r>
              <a:rPr lang="nl-BE" dirty="0" err="1"/>
              <a:t>Obstacle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(HC-SR04)</a:t>
            </a:r>
          </a:p>
          <a:p>
            <a:r>
              <a:rPr lang="nl-BE" dirty="0" err="1"/>
              <a:t>Collision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(Limit switch)</a:t>
            </a:r>
          </a:p>
          <a:p>
            <a:r>
              <a:rPr lang="nl-BE" dirty="0"/>
              <a:t>Startup-Tune</a:t>
            </a:r>
          </a:p>
          <a:p>
            <a:r>
              <a:rPr lang="nl-BE" dirty="0"/>
              <a:t>Web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F0C66-197D-5307-3F8D-BD0B1173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32AA-FCFF-9AC5-311A-3AC5FD64D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6420-8D23-D917-75B5-B9B9A38A6C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69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2189-CCF7-B46E-7923-EBFC26F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LEDs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64CBE-9689-8891-1AB6-EE4699D8E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Voltage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8925-9140-F2A8-5C14-E7352EBD43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RGB led</a:t>
            </a:r>
          </a:p>
          <a:p>
            <a:r>
              <a:rPr lang="nl-BE" dirty="0"/>
              <a:t>Green: </a:t>
            </a:r>
            <a:r>
              <a:rPr lang="nl-BE" dirty="0" err="1"/>
              <a:t>Battery</a:t>
            </a:r>
            <a:r>
              <a:rPr lang="nl-BE" dirty="0"/>
              <a:t> full &gt; 8V</a:t>
            </a:r>
          </a:p>
          <a:p>
            <a:r>
              <a:rPr lang="nl-BE" dirty="0"/>
              <a:t>Blue: </a:t>
            </a:r>
            <a:r>
              <a:rPr lang="nl-BE" dirty="0" err="1"/>
              <a:t>Battery</a:t>
            </a:r>
            <a:r>
              <a:rPr lang="nl-BE" dirty="0"/>
              <a:t> </a:t>
            </a:r>
            <a:r>
              <a:rPr lang="nl-BE" dirty="0" err="1"/>
              <a:t>mid</a:t>
            </a:r>
            <a:r>
              <a:rPr lang="nl-BE" dirty="0"/>
              <a:t> &gt; 5V</a:t>
            </a:r>
          </a:p>
          <a:p>
            <a:r>
              <a:rPr lang="nl-BE" dirty="0"/>
              <a:t>Red: </a:t>
            </a:r>
            <a:r>
              <a:rPr lang="nl-BE" dirty="0" err="1"/>
              <a:t>Battery</a:t>
            </a:r>
            <a:r>
              <a:rPr lang="nl-BE" dirty="0"/>
              <a:t> dead &lt; 5V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D152A-C5FF-3342-83F8-6876D21E6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Status </a:t>
            </a:r>
            <a:r>
              <a:rPr lang="nl-BE" dirty="0" err="1"/>
              <a:t>leds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C57BF-AA60-5E3C-D3B1-1B2AD6D9A2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Green: No </a:t>
            </a:r>
            <a:r>
              <a:rPr lang="nl-BE" dirty="0" err="1"/>
              <a:t>problem</a:t>
            </a:r>
            <a:endParaRPr lang="nl-BE" dirty="0"/>
          </a:p>
          <a:p>
            <a:r>
              <a:rPr lang="nl-BE" dirty="0"/>
              <a:t>Orange: </a:t>
            </a:r>
            <a:r>
              <a:rPr lang="nl-BE" dirty="0" err="1"/>
              <a:t>Obstacle</a:t>
            </a:r>
            <a:r>
              <a:rPr lang="nl-BE" dirty="0"/>
              <a:t> or </a:t>
            </a:r>
            <a:r>
              <a:rPr lang="nl-BE" dirty="0" err="1"/>
              <a:t>Collision</a:t>
            </a:r>
            <a:endParaRPr lang="nl-BE" dirty="0"/>
          </a:p>
          <a:p>
            <a:r>
              <a:rPr lang="nl-BE" dirty="0"/>
              <a:t>Red: Lost </a:t>
            </a:r>
            <a:r>
              <a:rPr lang="nl-BE" dirty="0" err="1"/>
              <a:t>the</a:t>
            </a:r>
            <a:r>
              <a:rPr lang="nl-BE" dirty="0"/>
              <a:t> line</a:t>
            </a:r>
          </a:p>
          <a:p>
            <a:r>
              <a:rPr lang="nl-BE" dirty="0"/>
              <a:t>Blue: On/Off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43225-432E-9270-D0DE-FC4599D14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B5D3E-0062-B987-48B7-3EA00F5517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3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6BCC34-BDB9-4A03-A146-F56D03D32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758"/>
          <a:stretch/>
        </p:blipFill>
        <p:spPr>
          <a:xfrm>
            <a:off x="20" y="1152000"/>
            <a:ext cx="12191980" cy="473400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BDBD4A-784E-A2C7-E53F-456613FA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 err="1"/>
              <a:t>Webinterface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F14F-7E48-B5D4-C5AD-60391C4E9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3E6E337-506E-72F6-D4A7-CEF42C973F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9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Dual-core ESP-32</a:t>
            </a:r>
          </a:p>
          <a:p>
            <a:r>
              <a:rPr lang="en-US" dirty="0"/>
              <a:t>1 I/O Expander</a:t>
            </a:r>
          </a:p>
          <a:p>
            <a:r>
              <a:rPr lang="en-US" dirty="0"/>
              <a:t>1 L293d Quadruple Half-H Driver</a:t>
            </a:r>
          </a:p>
          <a:p>
            <a:r>
              <a:rPr lang="en-US" dirty="0"/>
              <a:t>2 5V DC-motor</a:t>
            </a:r>
          </a:p>
          <a:p>
            <a:r>
              <a:rPr lang="en-US" dirty="0"/>
              <a:t>1 5xTCRT5000 IR sensor</a:t>
            </a:r>
          </a:p>
          <a:p>
            <a:r>
              <a:rPr lang="en-US" dirty="0"/>
              <a:t>1 LM 1117 T5,0 Voltage Regulator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D3A848-EE41-8DAA-FD2C-CE8A8CC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Rommelig prototype</a:t>
            </a:r>
          </a:p>
          <a:p>
            <a:r>
              <a:rPr lang="nl-BE" dirty="0"/>
              <a:t>Onafgewerkt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23D6-8C1F-1AD9-A572-10B6CDF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9FD1-2CC3-1D32-FFED-4376AD223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EEE-30C8-AEF3-D4CE-E324EF5436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34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D3A848-EE41-8DAA-FD2C-CE8A8CC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 volgt de lijn</a:t>
            </a:r>
          </a:p>
          <a:p>
            <a:r>
              <a:rPr lang="nl-BE" dirty="0"/>
              <a:t>Duidelijke Batterij indicatie</a:t>
            </a:r>
          </a:p>
          <a:p>
            <a:r>
              <a:rPr lang="nl-BE" dirty="0" err="1"/>
              <a:t>Obstacle</a:t>
            </a:r>
            <a:r>
              <a:rPr lang="nl-BE" dirty="0"/>
              <a:t> en </a:t>
            </a:r>
            <a:r>
              <a:rPr lang="nl-BE" dirty="0" err="1"/>
              <a:t>Collision</a:t>
            </a:r>
            <a:r>
              <a:rPr lang="nl-BE" dirty="0"/>
              <a:t> </a:t>
            </a:r>
            <a:r>
              <a:rPr lang="nl-BE" dirty="0" err="1"/>
              <a:t>detection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23D6-8C1F-1AD9-A572-10B6CDF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9FD1-2CC3-1D32-FFED-4376AD223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EEE-30C8-AEF3-D4CE-E324EF5436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59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281112-60B9-C185-7DE3-CA601FE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12192000" cy="1142984"/>
          </a:xfrm>
        </p:spPr>
        <p:txBody>
          <a:bodyPr/>
          <a:lstStyle/>
          <a:p>
            <a:pPr algn="ctr"/>
            <a:r>
              <a:rPr lang="nl-BE" dirty="0"/>
              <a:t>Demo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31CF-E517-B710-B287-EF5B10A42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0F77-B8DA-0EBC-0853-6F27C89381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34393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008BF0C-D3A7-4388-B1D0-0A7E93AE6878}" vid="{EC819469-1F03-4233-8F4D-61E8D7A0F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12" ma:contentTypeDescription="" ma:contentTypeScope="" ma:versionID="95825bf394d7fd0f8a4cf0f4b014e6a7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9d886e8635219b2e280c5a2368fcd082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  <xsd:element ref="ns2:TMArchie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MArchief" ma:index="20" nillable="true" ma:displayName="Archief" ma:default="0" ma:description="Indien aangevinkt, behoort dit tot je archief." ma:internalName="TMArchief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  <TMArchief xmlns="3f990481-ab93-40a5-af1d-fa0a4386ebd9">false</TMArchief>
  </documentManagement>
</p:properties>
</file>

<file path=customXml/itemProps1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79E32F5-212B-45CD-9107-90409055E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4F79AF1-9348-42A5-8BA2-CB56386F020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3f990481-ab93-40a5-af1d-fa0a4386ebd9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34</TotalTime>
  <Words>122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TM_presentatie_eng</vt:lpstr>
      <vt:lpstr>Autonomous Car</vt:lpstr>
      <vt:lpstr>Features</vt:lpstr>
      <vt:lpstr>LEDs</vt:lpstr>
      <vt:lpstr>Webinterface</vt:lpstr>
      <vt:lpstr>Specs</vt:lpstr>
      <vt:lpstr>Con</vt:lpstr>
      <vt:lpstr>Pro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Car</dc:title>
  <dc:creator>Nick Bosschaert</dc:creator>
  <cp:lastModifiedBy>Nick Bosschaert</cp:lastModifiedBy>
  <cp:revision>2</cp:revision>
  <dcterms:created xsi:type="dcterms:W3CDTF">2023-05-30T20:49:23Z</dcterms:created>
  <dcterms:modified xsi:type="dcterms:W3CDTF">2023-05-30T21:33:29Z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  <property fmtid="{D5CDD505-2E9C-101B-9397-08002B2CF9AE}" pid="12" name="AuthorIds_UIVersion_3072">
    <vt:lpwstr>11</vt:lpwstr>
  </property>
  <property fmtid="{D5CDD505-2E9C-101B-9397-08002B2CF9AE}" pid="13" name="TMSubRubriek">
    <vt:lpwstr/>
  </property>
  <property fmtid="{D5CDD505-2E9C-101B-9397-08002B2CF9AE}" pid="14" name="MSIP_Label_c337be75-dfbb-4261-9834-ac247c7dde13_Enabled">
    <vt:lpwstr>true</vt:lpwstr>
  </property>
  <property fmtid="{D5CDD505-2E9C-101B-9397-08002B2CF9AE}" pid="15" name="MSIP_Label_c337be75-dfbb-4261-9834-ac247c7dde13_SetDate">
    <vt:lpwstr>2023-05-30T20:59:04Z</vt:lpwstr>
  </property>
  <property fmtid="{D5CDD505-2E9C-101B-9397-08002B2CF9AE}" pid="16" name="MSIP_Label_c337be75-dfbb-4261-9834-ac247c7dde13_Method">
    <vt:lpwstr>Standard</vt:lpwstr>
  </property>
  <property fmtid="{D5CDD505-2E9C-101B-9397-08002B2CF9AE}" pid="17" name="MSIP_Label_c337be75-dfbb-4261-9834-ac247c7dde13_Name">
    <vt:lpwstr>Algemeen</vt:lpwstr>
  </property>
  <property fmtid="{D5CDD505-2E9C-101B-9397-08002B2CF9AE}" pid="18" name="MSIP_Label_c337be75-dfbb-4261-9834-ac247c7dde13_SiteId">
    <vt:lpwstr>77d33cc5-c9b4-4766-95c7-ed5b515e1cce</vt:lpwstr>
  </property>
  <property fmtid="{D5CDD505-2E9C-101B-9397-08002B2CF9AE}" pid="19" name="MSIP_Label_c337be75-dfbb-4261-9834-ac247c7dde13_ActionId">
    <vt:lpwstr>4e5b994e-5767-4792-bba2-31e9bdb76caf</vt:lpwstr>
  </property>
  <property fmtid="{D5CDD505-2E9C-101B-9397-08002B2CF9AE}" pid="20" name="MSIP_Label_c337be75-dfbb-4261-9834-ac247c7dde13_ContentBits">
    <vt:lpwstr>0</vt:lpwstr>
  </property>
</Properties>
</file>