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12">
          <p15:clr>
            <a:srgbClr val="000000"/>
          </p15:clr>
        </p15:guide>
        <p15:guide id="2" orient="horz" pos="2160">
          <p15:clr>
            <a:srgbClr val="000000"/>
          </p15:clr>
        </p15:guide>
        <p15:guide id="3" pos="599">
          <p15:clr>
            <a:srgbClr val="000000"/>
          </p15:clr>
        </p15:guide>
        <p15:guide id="4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12" orient="horz"/>
        <p:guide pos="2160" orient="horz"/>
        <p:guide pos="599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6ff0c520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6ff0c5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b6ff0c520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b6ff0c520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b6ff0c52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b6ff0c520_1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6ff0c520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6ff0c5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b6ff0c520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b6ff0c52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b6ff0c5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b6ff0c520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b6ff0c520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b6ff0c5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b6ff0c520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6ff0c520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6ff0c5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b6ff0c520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6ff0c520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6ff0c52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b6ff0c520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b6ff0c520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b6ff0c5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b6ff0c520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b6ff0c520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b6ff0c52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b6ff0c520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b6ff0c520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b6ff0c52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b6ff0c520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uvertur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0" y="0"/>
            <a:ext cx="9144000" cy="3140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3563888" y="2492896"/>
            <a:ext cx="51125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3563888" y="3933057"/>
            <a:ext cx="5112568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6D504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067944" y="6381328"/>
            <a:ext cx="410445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9592" y="784539"/>
            <a:ext cx="1540571" cy="197655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/>
          <p:nvPr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527914" y="5445224"/>
            <a:ext cx="1874777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5402691" y="5445224"/>
            <a:ext cx="1874777" cy="288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277468" y="54452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institutionnel-rvb-bd.png"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13" y="5095651"/>
            <a:ext cx="1439998" cy="6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 rot="5400000">
            <a:off x="3032034" y="-32555"/>
            <a:ext cx="4032448" cy="721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 rot="5400000">
            <a:off x="4941366" y="2380729"/>
            <a:ext cx="543346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 rot="5400000">
            <a:off x="750367" y="399530"/>
            <a:ext cx="543346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 intercalair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ctrTitle"/>
          </p:nvPr>
        </p:nvSpPr>
        <p:spPr>
          <a:xfrm>
            <a:off x="3491880" y="2348880"/>
            <a:ext cx="4966320" cy="125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D5047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6D504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3491880" y="3886200"/>
            <a:ext cx="496855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b="1" i="0" sz="22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0" y="332656"/>
            <a:ext cx="2051720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6D504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─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6D504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─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1475656" y="273050"/>
            <a:ext cx="1989857" cy="779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■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6D504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─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457200" y="1268760"/>
            <a:ext cx="3008313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6D5047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6D5047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6D5047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Mines-Télécom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67436" y="6271696"/>
            <a:ext cx="491582" cy="49158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4067944" y="6384053"/>
            <a:ext cx="367240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440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6112" y="6286500"/>
            <a:ext cx="455613" cy="4556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563888" y="373696"/>
            <a:ext cx="51126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lang="fr-FR" sz="2400">
                <a:latin typeface="Calibri"/>
                <a:ea typeface="Calibri"/>
                <a:cs typeface="Calibri"/>
                <a:sym typeface="Calibri"/>
              </a:rPr>
              <a:t>Projet de développement Informatique:</a:t>
            </a:r>
            <a:br>
              <a:rPr b="0" lang="fr-FR" sz="2400">
                <a:latin typeface="Calibri"/>
                <a:ea typeface="Calibri"/>
                <a:cs typeface="Calibri"/>
                <a:sym typeface="Calibri"/>
              </a:rPr>
            </a:br>
            <a:r>
              <a:rPr b="0" lang="fr-FR" sz="2400">
                <a:latin typeface="Calibri"/>
                <a:ea typeface="Calibri"/>
                <a:cs typeface="Calibri"/>
                <a:sym typeface="Calibri"/>
              </a:rPr>
              <a:t>Projection adaptée d'images sur surfaces non planes</a:t>
            </a:r>
            <a:endParaRPr b="0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3563888" y="1975732"/>
            <a:ext cx="5112600" cy="12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Elouan ARGOUARC’H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Julien BRICAUD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Axel KELHETTER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Farid KARAM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162600" y="3198125"/>
            <a:ext cx="698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teur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Titus Zaharia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professeur et directeur du département ARTEMIS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i="1" lang="fr-FR" sz="1800">
                <a:solidFill>
                  <a:schemeClr val="dk1"/>
                </a:solidFill>
              </a:rPr>
              <a:t>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and Techniques for Multidimensional Imaging Systems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75" y="1064576"/>
            <a:ext cx="6068924" cy="50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Problématique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363036" y="1490017"/>
            <a:ext cx="721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SzPts val="2400"/>
              <a:buChar char="-"/>
            </a:pPr>
            <a:r>
              <a:rPr b="0" lang="fr-FR" sz="2400"/>
              <a:t>Projections</a:t>
            </a:r>
            <a:endParaRPr b="0"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SzPts val="2400"/>
              <a:buChar char="-"/>
            </a:pPr>
            <a:r>
              <a:rPr b="0" lang="fr-FR" sz="2400"/>
              <a:t>Reliefs 3D</a:t>
            </a:r>
            <a:endParaRPr b="0"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222222"/>
                </a:solidFill>
                <a:highlight>
                  <a:srgbClr val="FFFFFF"/>
                </a:highlight>
              </a:rPr>
              <a:t>→ Éviter les déformations</a:t>
            </a:r>
            <a:endParaRPr b="0" sz="2400"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25" y="1420388"/>
            <a:ext cx="4591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Plan 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1442686" y="1556792"/>
            <a:ext cx="721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7973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■"/>
            </a:pPr>
            <a:r>
              <a:rPr b="0" lang="fr-FR" sz="2800">
                <a:latin typeface="Calibri"/>
                <a:ea typeface="Calibri"/>
                <a:cs typeface="Calibri"/>
                <a:sym typeface="Calibri"/>
              </a:rPr>
              <a:t>Reconstruction 3D: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Algorithme R2N2 de Stanford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OpenGL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7973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■"/>
            </a:pPr>
            <a:r>
              <a:rPr b="0" lang="fr-FR" sz="2800">
                <a:latin typeface="Calibri"/>
                <a:ea typeface="Calibri"/>
                <a:cs typeface="Calibri"/>
                <a:sym typeface="Calibri"/>
              </a:rPr>
              <a:t>Modification de l’image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Texture Mapping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Simulation de projection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Traitement de l’image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Modélisation d’un objet 3D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442675" y="1556794"/>
            <a:ext cx="7211100" cy="11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fr-FR"/>
              <a:t>Algorithme R2N2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fr-FR"/>
              <a:t>Problèmes rencontrés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3059400"/>
            <a:ext cx="2224600" cy="22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625" y="2849652"/>
            <a:ext cx="2434350" cy="24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649925" y="473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564" y="2938553"/>
            <a:ext cx="1777411" cy="23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Texture Mapping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1442686" y="1556792"/>
            <a:ext cx="721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fr-FR"/>
              <a:t>Division de l’image en carrée de même taille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fr-FR"/>
              <a:t>Utilisation OpenGL et Pygame</a:t>
            </a:r>
            <a:endParaRPr/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150" y="2878675"/>
            <a:ext cx="3331075" cy="30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Simulation d’une projection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1442675" y="1556794"/>
            <a:ext cx="7211100" cy="11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fr-FR"/>
              <a:t>Simuler un projecteur à la distance D finie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fr-FR"/>
              <a:t>Angle d’ouverture du projecteur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75" y="2576419"/>
            <a:ext cx="5534398" cy="349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Déformation de chaque petites images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25" y="1277225"/>
            <a:ext cx="5643675" cy="46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Découpe de l’image en partant du centre</a:t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475656" y="428"/>
            <a:ext cx="7211100" cy="112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Perspective d’améliorations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442686" y="1556792"/>
            <a:ext cx="721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rtl="0" algn="l">
              <a:lnSpc>
                <a:spcPct val="107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lang="fr-FR" sz="2800">
                <a:latin typeface="Calibri"/>
                <a:ea typeface="Calibri"/>
                <a:cs typeface="Calibri"/>
                <a:sym typeface="Calibri"/>
              </a:rPr>
              <a:t>Travail sur le R2N2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06400" rtl="0" algn="l">
              <a:lnSpc>
                <a:spcPct val="107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lang="fr-FR" sz="2800">
                <a:latin typeface="Calibri"/>
                <a:ea typeface="Calibri"/>
                <a:cs typeface="Calibri"/>
                <a:sym typeface="Calibri"/>
              </a:rPr>
              <a:t>Amélioration des approximations : Approximations par des polynômes d’interpolations.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06400" rtl="0" algn="l">
              <a:lnSpc>
                <a:spcPct val="107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lang="fr-FR" sz="2800">
                <a:latin typeface="Calibri"/>
                <a:ea typeface="Calibri"/>
                <a:cs typeface="Calibri"/>
                <a:sym typeface="Calibri"/>
              </a:rPr>
              <a:t>Adaptation de la projection a un changement du point de vue.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06400" rtl="0" algn="l">
              <a:lnSpc>
                <a:spcPct val="1079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lang="fr-FR" sz="2800">
                <a:latin typeface="Calibri"/>
                <a:ea typeface="Calibri"/>
                <a:cs typeface="Calibri"/>
                <a:sym typeface="Calibri"/>
              </a:rPr>
              <a:t>Projeter une vidéo sur la structure 3D.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6466" y="6381328"/>
            <a:ext cx="5331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èle Télécom Bretagne">
  <a:themeElements>
    <a:clrScheme name="Télécom SudParis">
      <a:dk1>
        <a:srgbClr val="000000"/>
      </a:dk1>
      <a:lt1>
        <a:srgbClr val="FFFFFF"/>
      </a:lt1>
      <a:dk2>
        <a:srgbClr val="003882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003882"/>
      </a:accent4>
      <a:accent5>
        <a:srgbClr val="003882"/>
      </a:accent5>
      <a:accent6>
        <a:srgbClr val="00388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