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67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67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966" y="-18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que une scalabilité améliorée, l’indépendance des services, une meilleure tolérance aux pannes et une gestion simplifiée des configurations et des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,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r>
              <a:rPr lang="fr-CH" dirty="0"/>
              <a:t>Remerciements : </a:t>
            </a:r>
            <a:r>
              <a:rPr lang="fr-CH" dirty="0" err="1"/>
              <a:t>Chritophe</a:t>
            </a:r>
            <a:r>
              <a:rPr lang="fr-CH" dirty="0"/>
              <a:t>, Equipe verte, …</a:t>
            </a:r>
          </a:p>
          <a:p>
            <a:r>
              <a:rPr lang="fr-CH" dirty="0"/>
              <a:t>Notes: 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fr-CH" dirty="0"/>
          </a:p>
          <a:p>
            <a:pPr algn="l" fontAlgn="auto"/>
            <a:r>
              <a:rPr lang="fr-FR" b="1" i="0" dirty="0">
                <a:effectLst/>
                <a:latin typeface="-apple-system"/>
              </a:rPr>
              <a:t>Spring Cloud</a:t>
            </a:r>
            <a:r>
              <a:rPr lang="fr-FR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3300" dirty="0">
                <a:latin typeface="-apple-system"/>
              </a:rPr>
              <a:t>Est un cadre logiciel basé sur </a:t>
            </a:r>
            <a:r>
              <a:rPr lang="fr-FR" sz="3300" b="1" dirty="0">
                <a:latin typeface="-apple-system"/>
              </a:rPr>
              <a:t>Spring Boot</a:t>
            </a:r>
            <a:r>
              <a:rPr lang="fr-FR" sz="3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3300" b="1" dirty="0">
                <a:latin typeface="-apple-system"/>
              </a:rPr>
              <a:t>microservices</a:t>
            </a:r>
            <a:r>
              <a:rPr lang="fr-FR" sz="3300" dirty="0">
                <a:latin typeface="-apple-system"/>
              </a:rPr>
              <a:t> où les défis tels que la gestion des configurations, la découverte des services et la tolérance aux pannes sont récurrents. </a:t>
            </a:r>
          </a:p>
          <a:p>
            <a:pPr marL="0" indent="0">
              <a:buNone/>
            </a:pPr>
            <a:r>
              <a:rPr lang="fr-FR" b="0" i="0" dirty="0">
                <a:effectLst/>
                <a:latin typeface="-apple-system"/>
              </a:rPr>
              <a:t>	</a:t>
            </a: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Spring Boot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Il est la base sur laquelle repose toute la solution, Il simplifie la création d'applications Java en 	éliminant la complexité de configuration.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Config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Eureka (Spring Cloud </a:t>
            </a:r>
            <a:r>
              <a:rPr lang="fr-FR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b="1" i="0" dirty="0">
                <a:effectLst/>
                <a:latin typeface="-apple-system"/>
              </a:rPr>
              <a:t> Eureka)</a:t>
            </a:r>
            <a:r>
              <a:rPr lang="fr-FR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E</a:t>
            </a:r>
            <a:r>
              <a:rPr lang="fr-FR" b="0" i="0" dirty="0">
                <a:effectLst/>
                <a:latin typeface="-apple-system"/>
              </a:rPr>
              <a:t>st le service de découverte qui permet aux microservices de s’identifier et de communiquer 	entre eux.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Gateway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3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8521"/>
              </p:ext>
            </p:extLst>
          </p:nvPr>
        </p:nvGraphicFramePr>
        <p:xfrm>
          <a:off x="1" y="2153580"/>
          <a:ext cx="9143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Après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/>
                        <a:t>Configuration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/>
                        <a:t>Locale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le redémarrage des applications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Centralisation des configurations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Fusion des configuration communes aux micro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Reconfiguration des applications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URL fixes et codées en dur  </a:t>
                      </a:r>
                      <a:r>
                        <a:rPr lang="fr-FR" sz="1200" dirty="0"/>
                        <a:t>pour la communication entre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Automatique via Eureka (Service Discovery)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 le service </a:t>
                      </a:r>
                      <a:r>
                        <a:rPr lang="fr-FR" sz="1200" dirty="0" err="1"/>
                        <a:t>discovery</a:t>
                      </a:r>
                      <a:r>
                        <a:rPr lang="fr-FR" sz="1200" dirty="0"/>
                        <a:t> connait l’adresse des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URL dynamiques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exposées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 lors d’un basculement quand les URL contiennent des </a:t>
                      </a:r>
                      <a:r>
                        <a:rPr lang="fr-FR" sz="1200" dirty="0" err="1"/>
                        <a:t>IPs:Port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centralisée, facilitant le routage, la sécurité, et l'équilibrage de charge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seule base de connaissance, assurant la cohérence des données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Base de données plus sollicitées, donc moins performantes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 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Montée de version ou  changement de produit plus difficile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Chaque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peut gérer sa propre base de données, ce qui évite les problèmes de performance associés à une base de données centralisée.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b="0" i="0" dirty="0"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Cette approche assure une plus grande flexibilité et scalabilité.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b="0" i="0" dirty="0"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Défis supplémentaires en matière de cohérence et  de duplication des données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88208"/>
              </p:ext>
            </p:extLst>
          </p:nvPr>
        </p:nvGraphicFramePr>
        <p:xfrm>
          <a:off x="0" y="2180210"/>
          <a:ext cx="9143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Après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Evolution et montée de version plus difficile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Permettant à chaque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de se développer et d'évoluer indépendamment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Scalabilité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Globale, plus lourde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Mise à l’échelle indépendamment en fonction de la charge de travail spécifique de chaque service, plus légère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3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Résilience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i="0" dirty="0">
                          <a:effectLst/>
                          <a:latin typeface="-apple-system"/>
                        </a:rPr>
                        <a:t>S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i un composant échoue ( Ex : connexion BDD ), toute l’application devient indisponible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Si un </a:t>
                      </a:r>
                      <a:r>
                        <a:rPr lang="fr-FR" sz="1200" b="0" i="0" dirty="0" err="1"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effectLst/>
                          <a:latin typeface="-apple-system"/>
                        </a:rPr>
                        <a:t> échoue, l'architecture microservices garantit que cela n’affecte pas l'ensemble de l’application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par projet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Maitrise d’une même technologie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responsable par </a:t>
                      </a:r>
                      <a:r>
                        <a:rPr lang="fr-CH" sz="1200" dirty="0" err="1"/>
                        <a:t>microservice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Diversité les technologie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Déploiement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 seul déploiement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l’ensemble de l’application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Plusieurs déploiements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une partie de la solution 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9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33871</TotalTime>
  <Words>741</Words>
  <Application>Microsoft Office PowerPoint</Application>
  <PresentationFormat>Affichage à l'écran (4:3)</PresentationFormat>
  <Paragraphs>159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Hind</vt:lpstr>
      <vt:lpstr>Montserrat ExtraBold</vt:lpstr>
      <vt:lpstr>Montserrat SemiBold</vt:lpstr>
      <vt:lpstr>var(--artdeco-reset-typography-font-family-sans)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51</cp:revision>
  <dcterms:created xsi:type="dcterms:W3CDTF">2013-01-27T09:14:16Z</dcterms:created>
  <dcterms:modified xsi:type="dcterms:W3CDTF">2024-09-29T22:06:17Z</dcterms:modified>
  <cp:category/>
</cp:coreProperties>
</file>