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1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5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6669D-5801-474F-AD12-161EEDEB35D2}" type="datetimeFigureOut">
              <a:rPr lang="es-ES" smtClean="0"/>
              <a:t>15/11/2022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D6F-8049-4735-ADDA-11CAB6319A9B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598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6669D-5801-474F-AD12-161EEDEB35D2}" type="datetimeFigureOut">
              <a:rPr lang="es-ES" smtClean="0"/>
              <a:t>15/11/2022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D6F-8049-4735-ADDA-11CAB6319A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5412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6669D-5801-474F-AD12-161EEDEB35D2}" type="datetimeFigureOut">
              <a:rPr lang="es-ES" smtClean="0"/>
              <a:t>15/11/2022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D6F-8049-4735-ADDA-11CAB6319A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0030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6669D-5801-474F-AD12-161EEDEB35D2}" type="datetimeFigureOut">
              <a:rPr lang="es-ES" smtClean="0"/>
              <a:t>15/11/2022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D6F-8049-4735-ADDA-11CAB6319A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5117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6669D-5801-474F-AD12-161EEDEB35D2}" type="datetimeFigureOut">
              <a:rPr lang="es-ES" smtClean="0"/>
              <a:t>15/11/2022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D6F-8049-4735-ADDA-11CAB6319A9B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35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6669D-5801-474F-AD12-161EEDEB35D2}" type="datetimeFigureOut">
              <a:rPr lang="es-ES" smtClean="0"/>
              <a:t>15/11/2022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D6F-8049-4735-ADDA-11CAB6319A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315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6669D-5801-474F-AD12-161EEDEB35D2}" type="datetimeFigureOut">
              <a:rPr lang="es-ES" smtClean="0"/>
              <a:t>15/11/2022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D6F-8049-4735-ADDA-11CAB6319A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8458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6669D-5801-474F-AD12-161EEDEB35D2}" type="datetimeFigureOut">
              <a:rPr lang="es-ES" smtClean="0"/>
              <a:t>15/11/2022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D6F-8049-4735-ADDA-11CAB6319A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1417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6669D-5801-474F-AD12-161EEDEB35D2}" type="datetimeFigureOut">
              <a:rPr lang="es-ES" smtClean="0"/>
              <a:t>15/11/2022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D6F-8049-4735-ADDA-11CAB6319A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7636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0D6669D-5801-474F-AD12-161EEDEB35D2}" type="datetimeFigureOut">
              <a:rPr lang="es-ES" smtClean="0"/>
              <a:t>15/11/2022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3A9D6F-8049-4735-ADDA-11CAB6319A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456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6669D-5801-474F-AD12-161EEDEB35D2}" type="datetimeFigureOut">
              <a:rPr lang="es-ES" smtClean="0"/>
              <a:t>15/11/2022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D6F-8049-4735-ADDA-11CAB6319A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2882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0D6669D-5801-474F-AD12-161EEDEB35D2}" type="datetimeFigureOut">
              <a:rPr lang="es-ES" smtClean="0"/>
              <a:t>15/11/2022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73A9D6F-8049-4735-ADDA-11CAB6319A9B}" type="slidenum">
              <a:rPr lang="es-ES" smtClean="0"/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29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EB1836F0-F9E0-4D93-9BDD-7EEC6EA05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9CE085-3ED7-BE46-1046-610B75E9B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s-ES" dirty="0"/>
              <a:t>Proyecto Big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948296-8B6D-836E-30BD-050D49CBD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455621"/>
            <a:ext cx="6269347" cy="1238616"/>
          </a:xfrm>
        </p:spPr>
        <p:txBody>
          <a:bodyPr>
            <a:normAutofit/>
          </a:bodyPr>
          <a:lstStyle/>
          <a:p>
            <a:r>
              <a:rPr lang="es-ES" sz="1900">
                <a:solidFill>
                  <a:schemeClr val="tx1">
                    <a:lumMod val="85000"/>
                    <a:lumOff val="15000"/>
                  </a:schemeClr>
                </a:solidFill>
              </a:rPr>
              <a:t>Eloy Bedia García</a:t>
            </a:r>
          </a:p>
          <a:p>
            <a:r>
              <a:rPr lang="es-ES" sz="1900">
                <a:solidFill>
                  <a:schemeClr val="tx1">
                    <a:lumMod val="85000"/>
                    <a:lumOff val="15000"/>
                  </a:schemeClr>
                </a:solidFill>
              </a:rPr>
              <a:t>Victoria Caracuel Castro</a:t>
            </a:r>
          </a:p>
          <a:p>
            <a:r>
              <a:rPr lang="es-ES" sz="1900">
                <a:solidFill>
                  <a:schemeClr val="tx1">
                    <a:lumMod val="85000"/>
                    <a:lumOff val="15000"/>
                  </a:schemeClr>
                </a:solidFill>
              </a:rPr>
              <a:t>Irene Suárez González</a:t>
            </a:r>
          </a:p>
        </p:txBody>
      </p:sp>
      <p:pic>
        <p:nvPicPr>
          <p:cNvPr id="1028" name="Picture 4" descr="EMT Málaga Descargar APK Android | Aptoide">
            <a:extLst>
              <a:ext uri="{FF2B5EF4-FFF2-40B4-BE49-F238E27FC236}">
                <a16:creationId xmlns:a16="http://schemas.microsoft.com/office/drawing/2014/main" id="{37F07254-4AEF-86EE-0339-353B43A14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4990" y="620720"/>
            <a:ext cx="3179332" cy="5086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7A49EFD3-A806-4D59-99F1-AA9AFAE4E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6D2F28D1-82F9-40FE-935C-85ECF7660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4B670E93-2F53-48FC-AB6C-E99E22D17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7855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640FE-B8A1-02B6-2E79-ECCA2F0A1B70}"/>
              </a:ext>
            </a:extLst>
          </p:cNvPr>
          <p:cNvSpPr txBox="1">
            <a:spLocks/>
          </p:cNvSpPr>
          <p:nvPr/>
        </p:nvSpPr>
        <p:spPr>
          <a:xfrm>
            <a:off x="156516" y="2986058"/>
            <a:ext cx="2158785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Detalles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69E83949-C891-BA47-FCD1-8550AFE67275}"/>
              </a:ext>
            </a:extLst>
          </p:cNvPr>
          <p:cNvSpPr/>
          <p:nvPr/>
        </p:nvSpPr>
        <p:spPr>
          <a:xfrm>
            <a:off x="2207741" y="708454"/>
            <a:ext cx="645080" cy="5272216"/>
          </a:xfrm>
          <a:prstGeom prst="leftBrac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88F771CC-D821-CC15-762D-641221B70340}"/>
              </a:ext>
            </a:extLst>
          </p:cNvPr>
          <p:cNvSpPr/>
          <p:nvPr/>
        </p:nvSpPr>
        <p:spPr>
          <a:xfrm>
            <a:off x="4366526" y="2281879"/>
            <a:ext cx="645080" cy="3501081"/>
          </a:xfrm>
          <a:prstGeom prst="leftBrac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CDF97266-3D97-E89D-3B8A-46CFEBDEF60E}"/>
              </a:ext>
            </a:extLst>
          </p:cNvPr>
          <p:cNvSpPr/>
          <p:nvPr/>
        </p:nvSpPr>
        <p:spPr>
          <a:xfrm>
            <a:off x="4295885" y="708455"/>
            <a:ext cx="645080" cy="1013254"/>
          </a:xfrm>
          <a:prstGeom prst="leftBrac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17B9CAB2-7117-5C8A-5A21-86C2F19AB6D2}"/>
              </a:ext>
            </a:extLst>
          </p:cNvPr>
          <p:cNvSpPr txBox="1">
            <a:spLocks/>
          </p:cNvSpPr>
          <p:nvPr/>
        </p:nvSpPr>
        <p:spPr>
          <a:xfrm>
            <a:off x="2809264" y="685801"/>
            <a:ext cx="1530178" cy="7290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Tema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21718938-4C9D-60DA-6B48-B0F385A2B511}"/>
              </a:ext>
            </a:extLst>
          </p:cNvPr>
          <p:cNvSpPr txBox="1">
            <a:spLocks/>
          </p:cNvSpPr>
          <p:nvPr/>
        </p:nvSpPr>
        <p:spPr>
          <a:xfrm>
            <a:off x="5034909" y="0"/>
            <a:ext cx="6918195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endParaRPr lang="es-ES" dirty="0"/>
          </a:p>
          <a:p>
            <a:pPr>
              <a:buFont typeface="Wingdings" panose="05000000000000000000" pitchFamily="2" charset="2"/>
              <a:buChar char="q"/>
            </a:pPr>
            <a:endParaRPr lang="es-ES" dirty="0"/>
          </a:p>
          <a:p>
            <a:pPr>
              <a:buFont typeface="Wingdings" panose="05000000000000000000" pitchFamily="2" charset="2"/>
              <a:buChar char="q"/>
            </a:pPr>
            <a:r>
              <a:rPr lang="es-ES" dirty="0"/>
              <a:t>Datos de los autobuses de la EMT en tiempo real</a:t>
            </a:r>
          </a:p>
          <a:p>
            <a:pPr>
              <a:buFont typeface="Wingdings" panose="05000000000000000000" pitchFamily="2" charset="2"/>
              <a:buChar char="q"/>
            </a:pPr>
            <a:endParaRPr lang="es-ES" dirty="0">
              <a:solidFill>
                <a:srgbClr val="24292F"/>
              </a:solidFill>
              <a:latin typeface="-apple-system"/>
            </a:endParaRPr>
          </a:p>
          <a:p>
            <a:pPr>
              <a:buFont typeface="Wingdings" panose="05000000000000000000" pitchFamily="2" charset="2"/>
              <a:buChar char="q"/>
            </a:pPr>
            <a:endParaRPr lang="es-ES" dirty="0">
              <a:solidFill>
                <a:srgbClr val="24292F"/>
              </a:solidFill>
              <a:latin typeface="-apple-system"/>
            </a:endParaRPr>
          </a:p>
          <a:p>
            <a:pPr>
              <a:buFont typeface="Wingdings" panose="05000000000000000000" pitchFamily="2" charset="2"/>
              <a:buChar char="q"/>
            </a:pPr>
            <a:endParaRPr lang="es-ES" dirty="0">
              <a:solidFill>
                <a:srgbClr val="24292F"/>
              </a:solidFill>
              <a:latin typeface="-apple-system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s-ES" dirty="0">
                <a:solidFill>
                  <a:srgbClr val="24292F"/>
                </a:solidFill>
                <a:latin typeface="-apple-system"/>
              </a:rPr>
              <a:t>Posición de los autobuses en tiempo real.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dirty="0">
                <a:solidFill>
                  <a:srgbClr val="24292F"/>
                </a:solidFill>
                <a:latin typeface="-apple-system"/>
              </a:rPr>
              <a:t>Mostrar la ubicación de todos los autobuses de una línea y mismo sentido.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dirty="0">
                <a:solidFill>
                  <a:srgbClr val="24292F"/>
                </a:solidFill>
                <a:latin typeface="-apple-system"/>
              </a:rPr>
              <a:t>Mostrar autobuses en un radio R a partir de una ubicación.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dirty="0">
                <a:solidFill>
                  <a:srgbClr val="24292F"/>
                </a:solidFill>
                <a:latin typeface="-apple-system"/>
              </a:rPr>
              <a:t>Informar de los autobuses que pasan por una parada seleccionada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dirty="0">
                <a:solidFill>
                  <a:srgbClr val="24292F"/>
                </a:solidFill>
                <a:latin typeface="-apple-system"/>
              </a:rPr>
              <a:t>Permitir buscar líneas comunes entre 2 paradas seleccionadas.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s-ES" dirty="0">
                <a:solidFill>
                  <a:schemeClr val="bg1"/>
                </a:solidFill>
                <a:latin typeface="-apple-system"/>
              </a:rPr>
              <a:t>.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s-ES" dirty="0">
              <a:solidFill>
                <a:srgbClr val="24292F"/>
              </a:solidFill>
              <a:latin typeface="-apple-system"/>
            </a:endParaRPr>
          </a:p>
          <a:p>
            <a:endParaRPr lang="es-E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300ABBB9-19A5-DE78-3111-A7C840880FC1}"/>
              </a:ext>
            </a:extLst>
          </p:cNvPr>
          <p:cNvSpPr txBox="1">
            <a:spLocks/>
          </p:cNvSpPr>
          <p:nvPr/>
        </p:nvSpPr>
        <p:spPr>
          <a:xfrm>
            <a:off x="2852821" y="3487679"/>
            <a:ext cx="1530178" cy="7290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Objetivos</a:t>
            </a:r>
          </a:p>
        </p:txBody>
      </p:sp>
    </p:spTree>
    <p:extLst>
      <p:ext uri="{BB962C8B-B14F-4D97-AF65-F5344CB8AC3E}">
        <p14:creationId xmlns:p14="http://schemas.microsoft.com/office/powerpoint/2010/main" val="3907905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640FE-B8A1-02B6-2E79-ECCA2F0A1B70}"/>
              </a:ext>
            </a:extLst>
          </p:cNvPr>
          <p:cNvSpPr txBox="1">
            <a:spLocks/>
          </p:cNvSpPr>
          <p:nvPr/>
        </p:nvSpPr>
        <p:spPr>
          <a:xfrm>
            <a:off x="156516" y="2986058"/>
            <a:ext cx="2158785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Detalles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69E83949-C891-BA47-FCD1-8550AFE67275}"/>
              </a:ext>
            </a:extLst>
          </p:cNvPr>
          <p:cNvSpPr/>
          <p:nvPr/>
        </p:nvSpPr>
        <p:spPr>
          <a:xfrm>
            <a:off x="2207741" y="708454"/>
            <a:ext cx="645080" cy="5272216"/>
          </a:xfrm>
          <a:prstGeom prst="leftBrac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88F771CC-D821-CC15-762D-641221B70340}"/>
              </a:ext>
            </a:extLst>
          </p:cNvPr>
          <p:cNvSpPr/>
          <p:nvPr/>
        </p:nvSpPr>
        <p:spPr>
          <a:xfrm>
            <a:off x="4366526" y="2281879"/>
            <a:ext cx="645080" cy="3501081"/>
          </a:xfrm>
          <a:prstGeom prst="leftBrac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CDF97266-3D97-E89D-3B8A-46CFEBDEF60E}"/>
              </a:ext>
            </a:extLst>
          </p:cNvPr>
          <p:cNvSpPr/>
          <p:nvPr/>
        </p:nvSpPr>
        <p:spPr>
          <a:xfrm>
            <a:off x="4295885" y="708455"/>
            <a:ext cx="645080" cy="1013254"/>
          </a:xfrm>
          <a:prstGeom prst="leftBrac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17B9CAB2-7117-5C8A-5A21-86C2F19AB6D2}"/>
              </a:ext>
            </a:extLst>
          </p:cNvPr>
          <p:cNvSpPr txBox="1">
            <a:spLocks/>
          </p:cNvSpPr>
          <p:nvPr/>
        </p:nvSpPr>
        <p:spPr>
          <a:xfrm>
            <a:off x="2809264" y="685801"/>
            <a:ext cx="1530178" cy="7290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Tema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21718938-4C9D-60DA-6B48-B0F385A2B511}"/>
              </a:ext>
            </a:extLst>
          </p:cNvPr>
          <p:cNvSpPr txBox="1">
            <a:spLocks/>
          </p:cNvSpPr>
          <p:nvPr/>
        </p:nvSpPr>
        <p:spPr>
          <a:xfrm>
            <a:off x="5034909" y="0"/>
            <a:ext cx="6918195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endParaRPr lang="es-ES" dirty="0"/>
          </a:p>
          <a:p>
            <a:pPr>
              <a:buFont typeface="Wingdings" panose="05000000000000000000" pitchFamily="2" charset="2"/>
              <a:buChar char="q"/>
            </a:pPr>
            <a:endParaRPr lang="es-ES" dirty="0"/>
          </a:p>
          <a:p>
            <a:pPr>
              <a:buFont typeface="Wingdings" panose="05000000000000000000" pitchFamily="2" charset="2"/>
              <a:buChar char="q"/>
            </a:pPr>
            <a:r>
              <a:rPr lang="es-ES" dirty="0"/>
              <a:t>Datos de los autobuses de la EMT en tiempo real</a:t>
            </a:r>
          </a:p>
          <a:p>
            <a:pPr>
              <a:buFont typeface="Wingdings" panose="05000000000000000000" pitchFamily="2" charset="2"/>
              <a:buChar char="q"/>
            </a:pPr>
            <a:endParaRPr lang="es-ES" dirty="0">
              <a:solidFill>
                <a:srgbClr val="24292F"/>
              </a:solidFill>
              <a:latin typeface="-apple-system"/>
            </a:endParaRPr>
          </a:p>
          <a:p>
            <a:pPr>
              <a:buFont typeface="Wingdings" panose="05000000000000000000" pitchFamily="2" charset="2"/>
              <a:buChar char="q"/>
            </a:pPr>
            <a:endParaRPr lang="es-ES" dirty="0">
              <a:solidFill>
                <a:srgbClr val="24292F"/>
              </a:solidFill>
              <a:latin typeface="-apple-system"/>
            </a:endParaRPr>
          </a:p>
          <a:p>
            <a:pPr>
              <a:buFont typeface="Wingdings" panose="05000000000000000000" pitchFamily="2" charset="2"/>
              <a:buChar char="q"/>
            </a:pPr>
            <a:endParaRPr lang="es-ES" dirty="0">
              <a:solidFill>
                <a:srgbClr val="24292F"/>
              </a:solidFill>
              <a:latin typeface="-apple-system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s-ES" dirty="0">
                <a:solidFill>
                  <a:srgbClr val="24292F"/>
                </a:solidFill>
                <a:latin typeface="-apple-system"/>
              </a:rPr>
              <a:t>Posición de los autobuses en tiempo real.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dirty="0">
                <a:solidFill>
                  <a:srgbClr val="24292F"/>
                </a:solidFill>
                <a:latin typeface="-apple-system"/>
              </a:rPr>
              <a:t>Mostrar la ubicación de todos los autobuses de una línea y mismo sentido.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dirty="0">
                <a:solidFill>
                  <a:srgbClr val="24292F"/>
                </a:solidFill>
                <a:latin typeface="-apple-system"/>
              </a:rPr>
              <a:t>Mostrar autobuses en un radio R a partir de una ubicación.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dirty="0">
                <a:solidFill>
                  <a:srgbClr val="24292F"/>
                </a:solidFill>
                <a:latin typeface="-apple-system"/>
              </a:rPr>
              <a:t>Informar de los autobuses que pasan por una parada seleccionada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dirty="0">
                <a:solidFill>
                  <a:srgbClr val="24292F"/>
                </a:solidFill>
                <a:latin typeface="-apple-system"/>
              </a:rPr>
              <a:t>Permitir buscar líneas comunes entre 2 paradas seleccionadas.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s-ES" dirty="0">
                <a:solidFill>
                  <a:schemeClr val="bg1"/>
                </a:solidFill>
                <a:latin typeface="-apple-system"/>
              </a:rPr>
              <a:t>.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s-ES" dirty="0">
              <a:solidFill>
                <a:srgbClr val="24292F"/>
              </a:solidFill>
              <a:latin typeface="-apple-system"/>
            </a:endParaRPr>
          </a:p>
          <a:p>
            <a:endParaRPr lang="es-E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300ABBB9-19A5-DE78-3111-A7C840880FC1}"/>
              </a:ext>
            </a:extLst>
          </p:cNvPr>
          <p:cNvSpPr txBox="1">
            <a:spLocks/>
          </p:cNvSpPr>
          <p:nvPr/>
        </p:nvSpPr>
        <p:spPr>
          <a:xfrm>
            <a:off x="2852821" y="3487679"/>
            <a:ext cx="1530178" cy="7290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Objetivos</a:t>
            </a:r>
          </a:p>
        </p:txBody>
      </p:sp>
      <p:pic>
        <p:nvPicPr>
          <p:cNvPr id="16" name="Gráfico 15" descr="Marca de verificación con relleno sólido">
            <a:extLst>
              <a:ext uri="{FF2B5EF4-FFF2-40B4-BE49-F238E27FC236}">
                <a16:creationId xmlns:a16="http://schemas.microsoft.com/office/drawing/2014/main" id="{B0E11F41-9959-3AD4-BCB2-93FA674B0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10791" y="589441"/>
            <a:ext cx="625641" cy="625641"/>
          </a:xfrm>
          <a:prstGeom prst="rect">
            <a:avLst/>
          </a:prstGeom>
        </p:spPr>
      </p:pic>
      <p:pic>
        <p:nvPicPr>
          <p:cNvPr id="17" name="Gráfico 16" descr="Marca de verificación con relleno sólido">
            <a:extLst>
              <a:ext uri="{FF2B5EF4-FFF2-40B4-BE49-F238E27FC236}">
                <a16:creationId xmlns:a16="http://schemas.microsoft.com/office/drawing/2014/main" id="{43B6B7EC-ABDF-7831-C173-CCB4C91DC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10790" y="2360417"/>
            <a:ext cx="625641" cy="625641"/>
          </a:xfrm>
          <a:prstGeom prst="rect">
            <a:avLst/>
          </a:prstGeom>
        </p:spPr>
      </p:pic>
      <p:pic>
        <p:nvPicPr>
          <p:cNvPr id="19" name="Gráfico 18" descr="reloj de arena 60% con relleno sólido">
            <a:extLst>
              <a:ext uri="{FF2B5EF4-FFF2-40B4-BE49-F238E27FC236}">
                <a16:creationId xmlns:a16="http://schemas.microsoft.com/office/drawing/2014/main" id="{B2023002-049C-9D1E-4714-817C01223F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66466" y="3123091"/>
            <a:ext cx="442942" cy="442942"/>
          </a:xfrm>
          <a:prstGeom prst="rect">
            <a:avLst/>
          </a:prstGeom>
        </p:spPr>
      </p:pic>
      <p:pic>
        <p:nvPicPr>
          <p:cNvPr id="20" name="Gráfico 19" descr="reloj de arena 60% con relleno sólido">
            <a:extLst>
              <a:ext uri="{FF2B5EF4-FFF2-40B4-BE49-F238E27FC236}">
                <a16:creationId xmlns:a16="http://schemas.microsoft.com/office/drawing/2014/main" id="{980CCF82-D9AB-38A6-CB28-2B83DE5A9E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54584" y="3847814"/>
            <a:ext cx="442942" cy="442942"/>
          </a:xfrm>
          <a:prstGeom prst="rect">
            <a:avLst/>
          </a:prstGeom>
        </p:spPr>
      </p:pic>
      <p:pic>
        <p:nvPicPr>
          <p:cNvPr id="21" name="Gráfico 20" descr="reloj de arena 60% con relleno sólido">
            <a:extLst>
              <a:ext uri="{FF2B5EF4-FFF2-40B4-BE49-F238E27FC236}">
                <a16:creationId xmlns:a16="http://schemas.microsoft.com/office/drawing/2014/main" id="{FBCD1440-41DC-B507-FC01-335EE47811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61729" y="4277912"/>
            <a:ext cx="442942" cy="442942"/>
          </a:xfrm>
          <a:prstGeom prst="rect">
            <a:avLst/>
          </a:prstGeom>
        </p:spPr>
      </p:pic>
      <p:pic>
        <p:nvPicPr>
          <p:cNvPr id="22" name="Gráfico 21" descr="reloj de arena 60% con relleno sólido">
            <a:extLst>
              <a:ext uri="{FF2B5EF4-FFF2-40B4-BE49-F238E27FC236}">
                <a16:creationId xmlns:a16="http://schemas.microsoft.com/office/drawing/2014/main" id="{41D076D0-5F1D-3D47-60A8-75445CB830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61730" y="4999803"/>
            <a:ext cx="442942" cy="44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474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B8BA0B4-BFD7-C362-B8EE-83990C573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41" y="350061"/>
            <a:ext cx="4550694" cy="1548313"/>
          </a:xfrm>
          <a:prstGeom prst="rect">
            <a:avLst/>
          </a:prstGeom>
        </p:spPr>
      </p:pic>
      <p:pic>
        <p:nvPicPr>
          <p:cNvPr id="1030" name="Picture 6" descr="Recreating a Shiny App with Flask">
            <a:extLst>
              <a:ext uri="{FF2B5EF4-FFF2-40B4-BE49-F238E27FC236}">
                <a16:creationId xmlns:a16="http://schemas.microsoft.com/office/drawing/2014/main" id="{62DB4567-A552-8075-FB1C-B5BBD575E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8617" y="2610678"/>
            <a:ext cx="2454966" cy="1636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8C54386-2689-771C-EB59-0ADA96C4E1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3612" y="1857375"/>
            <a:ext cx="7724775" cy="3143250"/>
          </a:xfrm>
          <a:prstGeom prst="rect">
            <a:avLst/>
          </a:prstGeom>
        </p:spPr>
      </p:pic>
      <p:sp>
        <p:nvSpPr>
          <p:cNvPr id="9" name="Arco 8">
            <a:extLst>
              <a:ext uri="{FF2B5EF4-FFF2-40B4-BE49-F238E27FC236}">
                <a16:creationId xmlns:a16="http://schemas.microsoft.com/office/drawing/2014/main" id="{C35B932A-79FB-9C89-65AE-324A102CC490}"/>
              </a:ext>
            </a:extLst>
          </p:cNvPr>
          <p:cNvSpPr/>
          <p:nvPr/>
        </p:nvSpPr>
        <p:spPr>
          <a:xfrm rot="11314352">
            <a:off x="946484" y="1034717"/>
            <a:ext cx="2069431" cy="2470484"/>
          </a:xfrm>
          <a:prstGeom prst="arc">
            <a:avLst>
              <a:gd name="adj1" fmla="val 15187718"/>
              <a:gd name="adj2" fmla="val 0"/>
            </a:avLst>
          </a:prstGeom>
          <a:ln>
            <a:solidFill>
              <a:schemeClr val="bg1">
                <a:lumMod val="50000"/>
              </a:schemeClr>
            </a:solidFill>
            <a:prstDash val="dash"/>
            <a:head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FB8080C0-5280-7067-EAFB-F90771E9D8EA}"/>
              </a:ext>
            </a:extLst>
          </p:cNvPr>
          <p:cNvSpPr/>
          <p:nvPr/>
        </p:nvSpPr>
        <p:spPr>
          <a:xfrm>
            <a:off x="6457520" y="452498"/>
            <a:ext cx="37234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Arquitectura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8450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Mapa&#10;&#10;Descripción generada automáticamente">
            <a:extLst>
              <a:ext uri="{FF2B5EF4-FFF2-40B4-BE49-F238E27FC236}">
                <a16:creationId xmlns:a16="http://schemas.microsoft.com/office/drawing/2014/main" id="{B6AC22FB-FCBA-4D3A-774C-1994E75B1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504" y="705679"/>
            <a:ext cx="8946991" cy="480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77710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</TotalTime>
  <Words>147</Words>
  <Application>Microsoft Office PowerPoint</Application>
  <PresentationFormat>Panorámica</PresentationFormat>
  <Paragraphs>35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-apple-system</vt:lpstr>
      <vt:lpstr>Arial</vt:lpstr>
      <vt:lpstr>Calibri</vt:lpstr>
      <vt:lpstr>Calibri Light</vt:lpstr>
      <vt:lpstr>Wingdings</vt:lpstr>
      <vt:lpstr>Retrospect</vt:lpstr>
      <vt:lpstr>Proyecto Big Data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Big Data</dc:title>
  <dc:creator>Irene</dc:creator>
  <cp:lastModifiedBy>Irene</cp:lastModifiedBy>
  <cp:revision>2</cp:revision>
  <dcterms:created xsi:type="dcterms:W3CDTF">2022-11-08T18:46:18Z</dcterms:created>
  <dcterms:modified xsi:type="dcterms:W3CDTF">2022-11-15T19:21:36Z</dcterms:modified>
</cp:coreProperties>
</file>