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s-ES" sz="9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BDE97EE2-D2F0-461E-AA2B-F0BCBBA82E8B}" type="slidenum">
              <a:rPr lang="es-ES" sz="1050" b="0" strike="noStrike" spc="-1" smtClean="0">
                <a:solidFill>
                  <a:srgbClr val="FFFFFF"/>
                </a:solidFill>
                <a:latin typeface="Calibri"/>
              </a:rPr>
              <a:t>‹Nº›</a:t>
            </a:fld>
            <a:endParaRPr lang="en-US" sz="1050" b="0" strike="noStrike" spc="-1">
              <a:latin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8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9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BDE97EE2-D2F0-461E-AA2B-F0BCBBA82E8B}" type="slidenum">
              <a:rPr lang="es-ES" sz="1050" b="0" strike="noStrike" spc="-1" smtClean="0">
                <a:solidFill>
                  <a:srgbClr val="FFFFFF"/>
                </a:solidFill>
                <a:latin typeface="Calibri"/>
              </a:rPr>
              <a:t>‹Nº›</a:t>
            </a:fld>
            <a:endParaRPr lang="en-US" sz="105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396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9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BDE97EE2-D2F0-461E-AA2B-F0BCBBA82E8B}" type="slidenum">
              <a:rPr lang="es-ES" sz="1050" b="0" strike="noStrike" spc="-1" smtClean="0">
                <a:solidFill>
                  <a:srgbClr val="FFFFFF"/>
                </a:solidFill>
                <a:latin typeface="Calibri"/>
              </a:rPr>
              <a:t>‹Nº›</a:t>
            </a:fld>
            <a:endParaRPr lang="en-US" sz="1050" b="0" strike="noStrike" spc="-1">
              <a:latin typeface="Times New Roma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639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8253618-FE45-4D48-ABB5-DDCAE0E4EBF7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841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9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BDE97EE2-D2F0-461E-AA2B-F0BCBBA82E8B}" type="slidenum">
              <a:rPr lang="es-ES" sz="1050" b="0" strike="noStrike" spc="-1" smtClean="0">
                <a:solidFill>
                  <a:srgbClr val="FFFFFF"/>
                </a:solidFill>
                <a:latin typeface="Calibri"/>
              </a:rPr>
              <a:t>‹Nº›</a:t>
            </a:fld>
            <a:endParaRPr lang="en-US" sz="105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847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9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BDE97EE2-D2F0-461E-AA2B-F0BCBBA82E8B}" type="slidenum">
              <a:rPr lang="es-ES" sz="1050" b="0" strike="noStrike" spc="-1" smtClean="0">
                <a:solidFill>
                  <a:srgbClr val="FFFFFF"/>
                </a:solidFill>
                <a:latin typeface="Calibri"/>
              </a:rPr>
              <a:t>‹Nº›</a:t>
            </a:fld>
            <a:endParaRPr lang="en-US" sz="1050" b="0" strike="noStrike" spc="-1">
              <a:latin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78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9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BDE97EE2-D2F0-461E-AA2B-F0BCBBA82E8B}" type="slidenum">
              <a:rPr lang="es-ES" sz="1050" b="0" strike="noStrike" spc="-1" smtClean="0">
                <a:solidFill>
                  <a:srgbClr val="FFFFFF"/>
                </a:solidFill>
                <a:latin typeface="Calibri"/>
              </a:rPr>
              <a:t>‹Nº›</a:t>
            </a:fld>
            <a:endParaRPr lang="en-US" sz="105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550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9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BDE97EE2-D2F0-461E-AA2B-F0BCBBA82E8B}" type="slidenum">
              <a:rPr lang="es-ES" sz="1050" b="0" strike="noStrike" spc="-1" smtClean="0">
                <a:solidFill>
                  <a:srgbClr val="FFFFFF"/>
                </a:solidFill>
                <a:latin typeface="Calibri"/>
              </a:rPr>
              <a:t>‹Nº›</a:t>
            </a:fld>
            <a:endParaRPr lang="en-US" sz="105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921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9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BDE97EE2-D2F0-461E-AA2B-F0BCBBA82E8B}" type="slidenum">
              <a:rPr lang="es-ES" sz="1050" b="0" strike="noStrike" spc="-1" smtClean="0">
                <a:solidFill>
                  <a:srgbClr val="FFFFFF"/>
                </a:solidFill>
                <a:latin typeface="Calibri"/>
              </a:rPr>
              <a:t>‹Nº›</a:t>
            </a:fld>
            <a:endParaRPr lang="en-US" sz="105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141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9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BDE97EE2-D2F0-461E-AA2B-F0BCBBA82E8B}" type="slidenum">
              <a:rPr lang="es-ES" sz="1050" b="0" strike="noStrike" spc="-1" smtClean="0">
                <a:solidFill>
                  <a:srgbClr val="FFFFFF"/>
                </a:solidFill>
                <a:latin typeface="Calibri"/>
              </a:rPr>
              <a:t>‹Nº›</a:t>
            </a:fld>
            <a:endParaRPr lang="en-US" sz="105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10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9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BDE97EE2-D2F0-461E-AA2B-F0BCBBA82E8B}" type="slidenum">
              <a:rPr lang="es-ES" sz="1050" b="0" strike="noStrike" spc="-1" smtClean="0">
                <a:solidFill>
                  <a:srgbClr val="FFFFFF"/>
                </a:solidFill>
                <a:latin typeface="Calibri"/>
              </a:rPr>
              <a:t>‹Nº›</a:t>
            </a:fld>
            <a:endParaRPr lang="en-US" sz="105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112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None/>
            </a:pPr>
            <a:r>
              <a:rPr lang="es-ES" sz="9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</a:pPr>
            <a:fld id="{BDE97EE2-D2F0-461E-AA2B-F0BCBBA82E8B}" type="slidenum">
              <a:rPr lang="es-ES" sz="1050" b="0" strike="noStrike" spc="-1" smtClean="0">
                <a:solidFill>
                  <a:srgbClr val="FFFFFF"/>
                </a:solidFill>
                <a:latin typeface="Calibri"/>
              </a:rPr>
              <a:t>‹Nº›</a:t>
            </a:fld>
            <a:endParaRPr lang="en-US" sz="1050" b="0" strike="noStrike" spc="-1">
              <a:latin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34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s-ES" sz="900" b="0" strike="noStrike" spc="-1">
                <a:solidFill>
                  <a:srgbClr val="FFFFFF"/>
                </a:solidFill>
                <a:latin typeface="Calibri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B3F7675-665A-4733-B206-AC6B470AE5F1}" type="slidenum">
              <a:rPr lang="es-ES" sz="1050" b="0" strike="noStrike" spc="-1" smtClean="0">
                <a:solidFill>
                  <a:srgbClr val="FFFFFF"/>
                </a:solidFill>
                <a:latin typeface="Calibri"/>
              </a:rPr>
              <a:t>‹Nº›</a:t>
            </a:fld>
            <a:endParaRPr lang="en-US" sz="1050" b="0" strike="noStrike" spc="-1">
              <a:latin typeface="Times New Roma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09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032"/>
          <p:cNvSpPr/>
          <p:nvPr/>
        </p:nvSpPr>
        <p:spPr>
          <a:xfrm>
            <a:off x="0" y="0"/>
            <a:ext cx="12191760" cy="6333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5289840" y="4455720"/>
            <a:ext cx="6269040" cy="1238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s-ES" sz="1900" b="0" strike="noStrike" cap="all" spc="199">
                <a:solidFill>
                  <a:srgbClr val="262626"/>
                </a:solidFill>
                <a:latin typeface="Calibri Light"/>
              </a:rPr>
              <a:t>Eloy Bedia García</a:t>
            </a:r>
            <a:endParaRPr lang="en-US" sz="1900" b="0" strike="noStrike" spc="-1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s-ES" sz="1900" b="0" strike="noStrike" cap="all" spc="199">
                <a:solidFill>
                  <a:srgbClr val="262626"/>
                </a:solidFill>
                <a:latin typeface="Calibri Light"/>
              </a:rPr>
              <a:t>Victoria Caracuel Castro</a:t>
            </a:r>
            <a:endParaRPr lang="en-US" sz="1900" b="0" strike="noStrike" spc="-1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s-ES" sz="1900" b="0" strike="noStrike" cap="all" spc="199">
                <a:solidFill>
                  <a:srgbClr val="262626"/>
                </a:solidFill>
                <a:latin typeface="Calibri Light"/>
              </a:rPr>
              <a:t>Irene Suárez González</a:t>
            </a:r>
            <a:endParaRPr lang="en-US" sz="1900" b="0" strike="noStrike" spc="-1">
              <a:latin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289840" y="639000"/>
            <a:ext cx="6252840" cy="3685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s-ES" sz="8000" b="0" strike="noStrike" spc="-52">
                <a:solidFill>
                  <a:srgbClr val="262626"/>
                </a:solidFill>
                <a:latin typeface="Calibri Light"/>
              </a:rPr>
              <a:t>Proyecto Big Data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Picture 4" descr="EMT Málaga Descargar APK Android | Aptoide"/>
          <p:cNvPicPr/>
          <p:nvPr/>
        </p:nvPicPr>
        <p:blipFill>
          <a:blip r:embed="rId2"/>
          <a:stretch/>
        </p:blipFill>
        <p:spPr>
          <a:xfrm>
            <a:off x="1045080" y="620640"/>
            <a:ext cx="3178800" cy="5086440"/>
          </a:xfrm>
          <a:prstGeom prst="rect">
            <a:avLst/>
          </a:prstGeom>
          <a:ln w="0">
            <a:noFill/>
          </a:ln>
        </p:spPr>
      </p:pic>
      <p:cxnSp>
        <p:nvCxnSpPr>
          <p:cNvPr id="97" name="Straight Connector 1034"/>
          <p:cNvCxnSpPr/>
          <p:nvPr/>
        </p:nvCxnSpPr>
        <p:spPr>
          <a:xfrm>
            <a:off x="5446800" y="4343400"/>
            <a:ext cx="5636520" cy="360"/>
          </a:xfrm>
          <a:prstGeom prst="straightConnector1">
            <a:avLst/>
          </a:prstGeom>
          <a:ln w="6350">
            <a:solidFill>
              <a:srgbClr val="637052">
                <a:alpha val="90000"/>
              </a:srgbClr>
            </a:solidFill>
            <a:round/>
          </a:ln>
        </p:spPr>
      </p:cxnSp>
      <p:sp>
        <p:nvSpPr>
          <p:cNvPr id="98" name="Rectangle 1036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Rectangle 1038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ágrima 3">
            <a:extLst>
              <a:ext uri="{FF2B5EF4-FFF2-40B4-BE49-F238E27FC236}">
                <a16:creationId xmlns:a16="http://schemas.microsoft.com/office/drawing/2014/main" id="{C7B7623D-E667-4DDD-6A41-224C8A435771}"/>
              </a:ext>
            </a:extLst>
          </p:cNvPr>
          <p:cNvSpPr/>
          <p:nvPr/>
        </p:nvSpPr>
        <p:spPr>
          <a:xfrm rot="8106417">
            <a:off x="3586233" y="2767057"/>
            <a:ext cx="301649" cy="280857"/>
          </a:xfrm>
          <a:prstGeom prst="teardrop">
            <a:avLst>
              <a:gd name="adj" fmla="val 153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Lágrima 4">
            <a:extLst>
              <a:ext uri="{FF2B5EF4-FFF2-40B4-BE49-F238E27FC236}">
                <a16:creationId xmlns:a16="http://schemas.microsoft.com/office/drawing/2014/main" id="{7551F328-127E-A567-7E15-EC4915DB580D}"/>
              </a:ext>
            </a:extLst>
          </p:cNvPr>
          <p:cNvSpPr/>
          <p:nvPr/>
        </p:nvSpPr>
        <p:spPr>
          <a:xfrm rot="8106417">
            <a:off x="3607179" y="3690386"/>
            <a:ext cx="301649" cy="280857"/>
          </a:xfrm>
          <a:prstGeom prst="teardrop">
            <a:avLst>
              <a:gd name="adj" fmla="val 153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Lágrima 5">
            <a:extLst>
              <a:ext uri="{FF2B5EF4-FFF2-40B4-BE49-F238E27FC236}">
                <a16:creationId xmlns:a16="http://schemas.microsoft.com/office/drawing/2014/main" id="{B54BDD18-F70F-C6BB-F1CF-5BC824042237}"/>
              </a:ext>
            </a:extLst>
          </p:cNvPr>
          <p:cNvSpPr/>
          <p:nvPr/>
        </p:nvSpPr>
        <p:spPr>
          <a:xfrm rot="8106417">
            <a:off x="3571623" y="4591831"/>
            <a:ext cx="301649" cy="280857"/>
          </a:xfrm>
          <a:prstGeom prst="teardrop">
            <a:avLst>
              <a:gd name="adj" fmla="val 153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Lágrima 2">
            <a:extLst>
              <a:ext uri="{FF2B5EF4-FFF2-40B4-BE49-F238E27FC236}">
                <a16:creationId xmlns:a16="http://schemas.microsoft.com/office/drawing/2014/main" id="{D9516728-F2C6-A0D3-097D-139710ECFF41}"/>
              </a:ext>
            </a:extLst>
          </p:cNvPr>
          <p:cNvSpPr/>
          <p:nvPr/>
        </p:nvSpPr>
        <p:spPr>
          <a:xfrm rot="8106417">
            <a:off x="3576295" y="1824731"/>
            <a:ext cx="301649" cy="280857"/>
          </a:xfrm>
          <a:prstGeom prst="teardrop">
            <a:avLst>
              <a:gd name="adj" fmla="val 153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Left Brace 3"/>
          <p:cNvSpPr/>
          <p:nvPr/>
        </p:nvSpPr>
        <p:spPr>
          <a:xfrm>
            <a:off x="2876400" y="793080"/>
            <a:ext cx="644760" cy="527184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5" name="Content Placeholder 5"/>
          <p:cNvSpPr/>
          <p:nvPr/>
        </p:nvSpPr>
        <p:spPr>
          <a:xfrm>
            <a:off x="3552043" y="1013350"/>
            <a:ext cx="8490480" cy="44395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Font typeface="Wingdings" panose="05000000000000000000" pitchFamily="2" charset="2"/>
              <a:buChar char="ü"/>
            </a:pPr>
            <a:endParaRPr lang="en-US" sz="2000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</a:endParaRPr>
          </a:p>
          <a:p>
            <a:pPr marL="342900" indent="-342900">
              <a:lnSpc>
                <a:spcPct val="250000"/>
              </a:lnSpc>
              <a:spcBef>
                <a:spcPts val="1199"/>
              </a:spcBef>
              <a:spcAft>
                <a:spcPts val="201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s-ES" sz="2000" strike="noStrike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-apple-system"/>
              </a:rPr>
              <a:t>Posición de los autobuses en tiempo real.</a:t>
            </a:r>
            <a:endParaRPr lang="en-US" sz="2000" strike="noStrike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</a:endParaRPr>
          </a:p>
          <a:p>
            <a:pPr marL="342900" indent="-342900">
              <a:lnSpc>
                <a:spcPct val="250000"/>
              </a:lnSpc>
              <a:spcBef>
                <a:spcPts val="1199"/>
              </a:spcBef>
              <a:spcAft>
                <a:spcPts val="201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s-ES" sz="2000" strike="noStrike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-apple-system"/>
              </a:rPr>
              <a:t>Mostrar la ubicación de todos los autobuses de una línea y mismo sentido.</a:t>
            </a:r>
            <a:endParaRPr lang="en-US" sz="2000" strike="noStrike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</a:endParaRPr>
          </a:p>
          <a:p>
            <a:pPr marL="342900" indent="-342900">
              <a:lnSpc>
                <a:spcPct val="250000"/>
              </a:lnSpc>
              <a:spcBef>
                <a:spcPts val="1199"/>
              </a:spcBef>
              <a:spcAft>
                <a:spcPts val="201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s-ES" sz="2000" strike="noStrike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-apple-system"/>
              </a:rPr>
              <a:t>Mostrar autobuses en un radio R a partir de una ubicación.</a:t>
            </a:r>
            <a:endParaRPr lang="en-US" sz="2000" strike="noStrike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</a:endParaRPr>
          </a:p>
          <a:p>
            <a:pPr marL="342900" indent="-342900">
              <a:lnSpc>
                <a:spcPct val="250000"/>
              </a:lnSpc>
              <a:spcBef>
                <a:spcPts val="1199"/>
              </a:spcBef>
              <a:spcAft>
                <a:spcPts val="201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s-ES" sz="2000" strike="noStrike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-apple-system"/>
              </a:rPr>
              <a:t>Permitir buscar líneas comunes entre 2 paradas seleccionadas.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" name="Rectángulo 9">
            <a:extLst>
              <a:ext uri="{FF2B5EF4-FFF2-40B4-BE49-F238E27FC236}">
                <a16:creationId xmlns:a16="http://schemas.microsoft.com/office/drawing/2014/main" id="{B0F5D1DC-7A45-609C-7802-352836000656}"/>
              </a:ext>
            </a:extLst>
          </p:cNvPr>
          <p:cNvSpPr/>
          <p:nvPr/>
        </p:nvSpPr>
        <p:spPr>
          <a:xfrm>
            <a:off x="-25897" y="2897546"/>
            <a:ext cx="2845586" cy="9233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5400" b="0" strike="noStrike" spc="-1" dirty="0">
                <a:solidFill>
                  <a:srgbClr val="000000"/>
                </a:solidFill>
                <a:latin typeface="Calibri"/>
              </a:rPr>
              <a:t>Objetivos</a:t>
            </a:r>
            <a:endParaRPr lang="en-US" sz="5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n 2"/>
          <p:cNvPicPr/>
          <p:nvPr/>
        </p:nvPicPr>
        <p:blipFill>
          <a:blip r:embed="rId2"/>
          <a:stretch/>
        </p:blipFill>
        <p:spPr>
          <a:xfrm>
            <a:off x="113650" y="309240"/>
            <a:ext cx="4550400" cy="154800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6" descr="Recreating a Shiny App with Flask"/>
          <p:cNvPicPr/>
          <p:nvPr/>
        </p:nvPicPr>
        <p:blipFill>
          <a:blip r:embed="rId3"/>
          <a:stretch/>
        </p:blipFill>
        <p:spPr>
          <a:xfrm>
            <a:off x="9478440" y="2610720"/>
            <a:ext cx="2454480" cy="1636200"/>
          </a:xfrm>
          <a:prstGeom prst="rect">
            <a:avLst/>
          </a:prstGeom>
          <a:ln w="0">
            <a:noFill/>
          </a:ln>
        </p:spPr>
      </p:pic>
      <p:pic>
        <p:nvPicPr>
          <p:cNvPr id="122" name="Imagen 4"/>
          <p:cNvPicPr/>
          <p:nvPr/>
        </p:nvPicPr>
        <p:blipFill>
          <a:blip r:embed="rId4"/>
          <a:stretch/>
        </p:blipFill>
        <p:spPr>
          <a:xfrm>
            <a:off x="2233440" y="1857240"/>
            <a:ext cx="7724520" cy="3142800"/>
          </a:xfrm>
          <a:prstGeom prst="rect">
            <a:avLst/>
          </a:prstGeom>
          <a:ln w="0">
            <a:noFill/>
          </a:ln>
        </p:spPr>
      </p:pic>
      <p:sp>
        <p:nvSpPr>
          <p:cNvPr id="123" name="Arco 8"/>
          <p:cNvSpPr/>
          <p:nvPr/>
        </p:nvSpPr>
        <p:spPr>
          <a:xfrm rot="11314200">
            <a:off x="827530" y="994680"/>
            <a:ext cx="2068920" cy="2469960"/>
          </a:xfrm>
          <a:prstGeom prst="arc">
            <a:avLst>
              <a:gd name="adj1" fmla="val 15187718"/>
              <a:gd name="adj2" fmla="val 0"/>
            </a:avLst>
          </a:prstGeom>
          <a:noFill/>
          <a:ln>
            <a:solidFill>
              <a:srgbClr val="FFFFFF">
                <a:lumMod val="50000"/>
              </a:srgbClr>
            </a:solidFill>
            <a:prstDash val="dash"/>
            <a:round/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4" name="Rectángulo 9"/>
          <p:cNvSpPr/>
          <p:nvPr/>
        </p:nvSpPr>
        <p:spPr>
          <a:xfrm>
            <a:off x="6357490" y="411840"/>
            <a:ext cx="3684600" cy="91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5400" b="0" strike="noStrike" spc="-1" dirty="0">
                <a:solidFill>
                  <a:srgbClr val="000000"/>
                </a:solidFill>
                <a:latin typeface="Calibri"/>
              </a:rPr>
              <a:t>Arquitectura</a:t>
            </a:r>
            <a:endParaRPr lang="en-US" sz="5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n 2" descr="Mapa&#10;&#10;Descripción generada automáticamente"/>
          <p:cNvPicPr/>
          <p:nvPr/>
        </p:nvPicPr>
        <p:blipFill rotWithShape="1">
          <a:blip r:embed="rId2"/>
          <a:srcRect l="12748" t="4968" r="14375"/>
          <a:stretch/>
        </p:blipFill>
        <p:spPr>
          <a:xfrm>
            <a:off x="2763078" y="944216"/>
            <a:ext cx="6520070" cy="456450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n 125"/>
          <p:cNvPicPr/>
          <p:nvPr/>
        </p:nvPicPr>
        <p:blipFill>
          <a:blip r:embed="rId2"/>
          <a:stretch/>
        </p:blipFill>
        <p:spPr>
          <a:xfrm>
            <a:off x="170280" y="360"/>
            <a:ext cx="12021840" cy="6857640"/>
          </a:xfrm>
          <a:prstGeom prst="rect">
            <a:avLst/>
          </a:prstGeom>
          <a:ln w="0">
            <a:noFill/>
          </a:ln>
        </p:spPr>
      </p:pic>
      <p:sp>
        <p:nvSpPr>
          <p:cNvPr id="127" name="Rectángulo 126"/>
          <p:cNvSpPr/>
          <p:nvPr/>
        </p:nvSpPr>
        <p:spPr>
          <a:xfrm>
            <a:off x="457200" y="2075760"/>
            <a:ext cx="2057400" cy="1124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adroTexto 127"/>
          <p:cNvSpPr txBox="1"/>
          <p:nvPr/>
        </p:nvSpPr>
        <p:spPr>
          <a:xfrm>
            <a:off x="457200" y="2057400"/>
            <a:ext cx="20574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Filtros:</a:t>
            </a:r>
          </a:p>
          <a:p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- Linea 1</a:t>
            </a:r>
          </a:p>
          <a:p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- Sentido 1</a:t>
            </a:r>
          </a:p>
          <a:p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- Últimos 10 min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ED5B463-C386-8DA6-80BF-BDB9D0772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98" y="1843966"/>
            <a:ext cx="6812039" cy="1379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C219C1-5C34-F739-9C1A-A4A65A1E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62" y="699166"/>
            <a:ext cx="10972440" cy="1144800"/>
          </a:xfrm>
        </p:spPr>
        <p:txBody>
          <a:bodyPr/>
          <a:lstStyle/>
          <a:p>
            <a:r>
              <a:rPr lang="es-ES" dirty="0"/>
              <a:t>Filtro de autobuses por radio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CEE7BD3-C4D3-7187-BCB1-B8E6F72B9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98" y="3823563"/>
            <a:ext cx="7469432" cy="1736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 descr="Mapa&#10;&#10;Descripción generada automáticamente">
            <a:extLst>
              <a:ext uri="{FF2B5EF4-FFF2-40B4-BE49-F238E27FC236}">
                <a16:creationId xmlns:a16="http://schemas.microsoft.com/office/drawing/2014/main" id="{29C1C50D-EB4A-C5B7-F3DE-80075E4D4E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2" t="10724" r="17500" b="9710"/>
          <a:stretch/>
        </p:blipFill>
        <p:spPr>
          <a:xfrm>
            <a:off x="7474949" y="1699592"/>
            <a:ext cx="4596257" cy="317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7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</TotalTime>
  <Words>74</Words>
  <Application>Microsoft Office PowerPoint</Application>
  <PresentationFormat>Panorámica</PresentationFormat>
  <Paragraphs>16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Times New Roman</vt:lpstr>
      <vt:lpstr>Tw Cen MT</vt:lpstr>
      <vt:lpstr>Tw Cen MT Condensed</vt:lpstr>
      <vt:lpstr>Wingdings</vt:lpstr>
      <vt:lpstr>Wingdings 3</vt:lpstr>
      <vt:lpstr>Integral</vt:lpstr>
      <vt:lpstr>Proyecto Big Data</vt:lpstr>
      <vt:lpstr>Presentación de PowerPoint</vt:lpstr>
      <vt:lpstr>Presentación de PowerPoint</vt:lpstr>
      <vt:lpstr>Presentación de PowerPoint</vt:lpstr>
      <vt:lpstr>Presentación de PowerPoint</vt:lpstr>
      <vt:lpstr>Filtro de autobuses por radio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Big Data</dc:title>
  <dc:subject/>
  <dc:creator>Irene</dc:creator>
  <dc:description/>
  <cp:lastModifiedBy>Irene</cp:lastModifiedBy>
  <cp:revision>5</cp:revision>
  <dcterms:created xsi:type="dcterms:W3CDTF">2022-11-08T18:46:18Z</dcterms:created>
  <dcterms:modified xsi:type="dcterms:W3CDTF">2022-11-29T08:23:10Z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5</vt:i4>
  </property>
</Properties>
</file>