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6EA31-AE00-450C-8EA4-9D8EFE47EA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0B3CA5-F620-40A7-9F71-B33955FE72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75396-891E-4CC1-8FB7-6D2143699A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AD317-1E3C-4B91-99C9-5CF602F834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821E7F-89EF-49EA-986D-6D96A52923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1EF9B0-A268-4B5E-95A5-88F163BB65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F53F1A-342F-4326-81F7-D48267215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602258-380B-46E8-AB4C-B7D9E6CDA3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46C19B-4891-44B8-8080-7E58901A0C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14D3E7-F4F7-4A8C-916E-04B9BF03F8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C86829-1501-4F6C-9B6B-D3720498E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C1C9F-087D-49C9-BBEF-DA939564DC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FFF15A-ECBF-425A-A829-49AD5780BC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BE01E3-58A9-4BA6-9D0D-A41091A1A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8FD64E-21FB-4BE6-8D79-44228D972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93A66C-10CF-477C-9269-4D3D0B2112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B405E5-5499-4B91-879A-5D2590E18C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C47F6-43D7-48FB-B985-BF6442FC1C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0B9D7-5DD0-4127-B922-8562563EA0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E2284B-BDEB-4834-8799-A925F65B7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72A786-851E-478F-839D-8932D3E459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53336-A3E6-418A-B102-1DA720992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BFAF2E-D15B-4634-96BA-12476439C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7E2F1-B783-4AF6-BCEE-804AA5A06A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Tw Cen MT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 cap="all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 cap="all">
                <a:solidFill>
                  <a:srgbClr val="0d0d0d"/>
                </a:solidFill>
                <a:latin typeface="Tw Cen MT Condensed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d0d0d"/>
                </a:solidFill>
                <a:latin typeface="Tw Cen MT Condensed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4809418-AD7D-4D7C-B42B-ED0BF463587F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6"/>
          <p:cNvCxnSpPr/>
          <p:nvPr/>
        </p:nvCxnSpPr>
        <p:spPr>
          <a:xfrm flipV="1">
            <a:off x="761760" y="826200"/>
            <a:ext cx="360" cy="91476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3" name="PlaceHolder 1"/>
          <p:cNvSpPr>
            <a:spLocks noGrp="1"/>
          </p:cNvSpPr>
          <p:nvPr>
            <p:ph type="dt" idx="4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5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 cap="all">
                <a:solidFill>
                  <a:srgbClr val="0d0d0d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 cap="all">
                <a:solidFill>
                  <a:srgbClr val="0d0d0d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6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53CCF-CC83-4E76-985E-05E53351AA55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32"/>
          <p:cNvSpPr/>
          <p:nvPr/>
        </p:nvSpPr>
        <p:spPr>
          <a:xfrm>
            <a:off x="0" y="0"/>
            <a:ext cx="12191400" cy="6333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289840" y="4455720"/>
            <a:ext cx="62686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900" spc="197" strike="noStrike" cap="all">
                <a:solidFill>
                  <a:srgbClr val="262626"/>
                </a:solidFill>
                <a:latin typeface="Calibri Light"/>
              </a:rPr>
              <a:t>Eloy Bedia García</a:t>
            </a:r>
            <a:endParaRPr b="0" lang="en-US" sz="1900" spc="-1" strike="noStrike">
              <a:latin typeface="Arial"/>
            </a:endParaRPr>
          </a:p>
          <a:p>
            <a:pPr marL="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900" spc="197" strike="noStrike" cap="all">
                <a:solidFill>
                  <a:srgbClr val="262626"/>
                </a:solidFill>
                <a:latin typeface="Calibri Light"/>
              </a:rPr>
              <a:t>Victoria Caracuel Castro</a:t>
            </a:r>
            <a:endParaRPr b="0" lang="en-US" sz="1900" spc="-1" strike="noStrike">
              <a:latin typeface="Arial"/>
            </a:endParaRPr>
          </a:p>
          <a:p>
            <a:pPr marL="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1900" spc="197" strike="noStrike" cap="all">
                <a:solidFill>
                  <a:srgbClr val="262626"/>
                </a:solidFill>
                <a:latin typeface="Calibri Light"/>
              </a:rPr>
              <a:t>Irene Suárez González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480" cy="368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s-ES" sz="8000" spc="-52" strike="noStrike" cap="all">
                <a:solidFill>
                  <a:srgbClr val="262626"/>
                </a:solidFill>
                <a:latin typeface="Calibri Light"/>
              </a:rPr>
              <a:t>Proyecto Big Data</a:t>
            </a:r>
            <a:endParaRPr b="0" lang="en-US" sz="8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87" name="Picture 4" descr="EMT Málaga Descargar APK Android | Aptoide"/>
          <p:cNvPicPr/>
          <p:nvPr/>
        </p:nvPicPr>
        <p:blipFill>
          <a:blip r:embed="rId1"/>
          <a:stretch/>
        </p:blipFill>
        <p:spPr>
          <a:xfrm>
            <a:off x="1045080" y="620640"/>
            <a:ext cx="3178440" cy="5086080"/>
          </a:xfrm>
          <a:prstGeom prst="rect">
            <a:avLst/>
          </a:prstGeom>
          <a:ln w="0">
            <a:noFill/>
          </a:ln>
        </p:spPr>
      </p:pic>
      <p:cxnSp>
        <p:nvCxnSpPr>
          <p:cNvPr id="88" name="Straight Connector 1034"/>
          <p:cNvCxnSpPr/>
          <p:nvPr/>
        </p:nvCxnSpPr>
        <p:spPr>
          <a:xfrm>
            <a:off x="5446800" y="4343400"/>
            <a:ext cx="5636880" cy="720"/>
          </a:xfrm>
          <a:prstGeom prst="straightConnector1">
            <a:avLst/>
          </a:prstGeom>
          <a:ln w="6350">
            <a:solidFill>
              <a:srgbClr val="637052">
                <a:alpha val="90000"/>
              </a:srgbClr>
            </a:solidFill>
            <a:round/>
          </a:ln>
        </p:spPr>
      </p:cxnSp>
      <p:sp>
        <p:nvSpPr>
          <p:cNvPr id="89" name="Rectangle 1036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038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ágrima 3"/>
          <p:cNvSpPr/>
          <p:nvPr/>
        </p:nvSpPr>
        <p:spPr>
          <a:xfrm rot="8106600">
            <a:off x="3586680" y="2766960"/>
            <a:ext cx="301320" cy="280440"/>
          </a:xfrm>
          <a:prstGeom prst="teardrop">
            <a:avLst>
              <a:gd name="adj" fmla="val 153871"/>
            </a:avLst>
          </a:prstGeom>
          <a:solidFill>
            <a:srgbClr val="1cade4"/>
          </a:solidFill>
          <a:ln>
            <a:solidFill>
              <a:srgbClr val="147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ágrima 4"/>
          <p:cNvSpPr/>
          <p:nvPr/>
        </p:nvSpPr>
        <p:spPr>
          <a:xfrm rot="8106600">
            <a:off x="3607560" y="3690360"/>
            <a:ext cx="301320" cy="280440"/>
          </a:xfrm>
          <a:prstGeom prst="teardrop">
            <a:avLst>
              <a:gd name="adj" fmla="val 153871"/>
            </a:avLst>
          </a:prstGeom>
          <a:solidFill>
            <a:srgbClr val="1cade4"/>
          </a:solidFill>
          <a:ln>
            <a:solidFill>
              <a:srgbClr val="147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ágrima 5"/>
          <p:cNvSpPr/>
          <p:nvPr/>
        </p:nvSpPr>
        <p:spPr>
          <a:xfrm rot="8106600">
            <a:off x="3571920" y="4591800"/>
            <a:ext cx="301320" cy="280440"/>
          </a:xfrm>
          <a:prstGeom prst="teardrop">
            <a:avLst>
              <a:gd name="adj" fmla="val 153871"/>
            </a:avLst>
          </a:prstGeom>
          <a:solidFill>
            <a:srgbClr val="1cade4"/>
          </a:solidFill>
          <a:ln>
            <a:solidFill>
              <a:srgbClr val="147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ágrima 2"/>
          <p:cNvSpPr/>
          <p:nvPr/>
        </p:nvSpPr>
        <p:spPr>
          <a:xfrm rot="8106600">
            <a:off x="3576600" y="1824480"/>
            <a:ext cx="301320" cy="280440"/>
          </a:xfrm>
          <a:prstGeom prst="teardrop">
            <a:avLst>
              <a:gd name="adj" fmla="val 153871"/>
            </a:avLst>
          </a:prstGeom>
          <a:solidFill>
            <a:srgbClr val="1cade4"/>
          </a:solidFill>
          <a:ln>
            <a:solidFill>
              <a:srgbClr val="147fa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eft Brace 3"/>
          <p:cNvSpPr/>
          <p:nvPr/>
        </p:nvSpPr>
        <p:spPr>
          <a:xfrm>
            <a:off x="2876400" y="793080"/>
            <a:ext cx="644400" cy="527148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1cade4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6" name="Content Placeholder 5"/>
          <p:cNvSpPr/>
          <p:nvPr/>
        </p:nvSpPr>
        <p:spPr>
          <a:xfrm>
            <a:off x="3552120" y="1013400"/>
            <a:ext cx="8490240" cy="44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-apple-system"/>
              </a:rPr>
              <a:t>Posición de los autobuses en tiempo real.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-apple-system"/>
              </a:rPr>
              <a:t>Mostrar la ubicación de todos los autobuses de una línea y mismo sentido.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-apple-system"/>
              </a:rPr>
              <a:t>Mostrar autobuses en un radio R a partir de una ubicación.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-apple-system"/>
              </a:rPr>
              <a:t>Permitir buscar líneas comunes entre 2 paradas seleccionadas.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7" name="Rectángulo 9"/>
          <p:cNvSpPr/>
          <p:nvPr/>
        </p:nvSpPr>
        <p:spPr>
          <a:xfrm>
            <a:off x="-9360" y="2897640"/>
            <a:ext cx="2811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Calibri"/>
              </a:rPr>
              <a:t>Objetivos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n 2" descr=""/>
          <p:cNvPicPr/>
          <p:nvPr/>
        </p:nvPicPr>
        <p:blipFill>
          <a:blip r:embed="rId1"/>
          <a:stretch/>
        </p:blipFill>
        <p:spPr>
          <a:xfrm>
            <a:off x="113760" y="309240"/>
            <a:ext cx="4550040" cy="15476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6" descr="Recreating a Shiny App with Flask"/>
          <p:cNvPicPr/>
          <p:nvPr/>
        </p:nvPicPr>
        <p:blipFill>
          <a:blip r:embed="rId2"/>
          <a:stretch/>
        </p:blipFill>
        <p:spPr>
          <a:xfrm>
            <a:off x="9478440" y="2610720"/>
            <a:ext cx="2454120" cy="1635840"/>
          </a:xfrm>
          <a:prstGeom prst="rect">
            <a:avLst/>
          </a:prstGeom>
          <a:ln w="0">
            <a:noFill/>
          </a:ln>
        </p:spPr>
      </p:pic>
      <p:pic>
        <p:nvPicPr>
          <p:cNvPr id="100" name="Imagen 4" descr=""/>
          <p:cNvPicPr/>
          <p:nvPr/>
        </p:nvPicPr>
        <p:blipFill>
          <a:blip r:embed="rId3"/>
          <a:stretch/>
        </p:blipFill>
        <p:spPr>
          <a:xfrm>
            <a:off x="2233440" y="1857240"/>
            <a:ext cx="7724160" cy="3142440"/>
          </a:xfrm>
          <a:prstGeom prst="rect">
            <a:avLst/>
          </a:prstGeom>
          <a:ln w="0">
            <a:noFill/>
          </a:ln>
        </p:spPr>
      </p:pic>
      <p:sp>
        <p:nvSpPr>
          <p:cNvPr id="101" name="Arco 8"/>
          <p:cNvSpPr/>
          <p:nvPr/>
        </p:nvSpPr>
        <p:spPr>
          <a:xfrm rot="11314200">
            <a:off x="827640" y="995040"/>
            <a:ext cx="2068560" cy="2469600"/>
          </a:xfrm>
          <a:prstGeom prst="arc">
            <a:avLst>
              <a:gd name="adj1" fmla="val 15187718"/>
              <a:gd name="adj2" fmla="val 0"/>
            </a:avLst>
          </a:prstGeom>
          <a:noFill/>
          <a:ln>
            <a:solidFill>
              <a:srgbClr val="808080"/>
            </a:solidFill>
            <a:prstDash val="dash"/>
            <a:round/>
            <a:head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Rectángulo 9"/>
          <p:cNvSpPr/>
          <p:nvPr/>
        </p:nvSpPr>
        <p:spPr>
          <a:xfrm>
            <a:off x="6358680" y="411840"/>
            <a:ext cx="3681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Calibri"/>
              </a:rPr>
              <a:t>Arquitectura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n 2" descr="Mapa&#10;&#10;Descripción generada automáticamente"/>
          <p:cNvPicPr/>
          <p:nvPr/>
        </p:nvPicPr>
        <p:blipFill>
          <a:blip r:embed="rId1"/>
          <a:srcRect l="12747" t="4967" r="14374" b="0"/>
          <a:stretch/>
        </p:blipFill>
        <p:spPr>
          <a:xfrm>
            <a:off x="2763000" y="944280"/>
            <a:ext cx="6519600" cy="45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0400" y="39960"/>
            <a:ext cx="12191040" cy="6857280"/>
          </a:xfrm>
          <a:prstGeom prst="rect">
            <a:avLst/>
          </a:prstGeom>
          <a:ln w="0">
            <a:noFill/>
          </a:ln>
        </p:spPr>
      </p:pic>
      <p:sp>
        <p:nvSpPr>
          <p:cNvPr id="105" name="Rectángulo 126"/>
          <p:cNvSpPr/>
          <p:nvPr/>
        </p:nvSpPr>
        <p:spPr>
          <a:xfrm>
            <a:off x="457200" y="2075760"/>
            <a:ext cx="2057040" cy="112428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adroTexto 127"/>
          <p:cNvSpPr/>
          <p:nvPr/>
        </p:nvSpPr>
        <p:spPr>
          <a:xfrm>
            <a:off x="457200" y="2057400"/>
            <a:ext cx="2057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Filtros: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Linea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Sentido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Últimos 10 min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n 4" descr=""/>
          <p:cNvPicPr/>
          <p:nvPr/>
        </p:nvPicPr>
        <p:blipFill>
          <a:blip r:embed="rId1"/>
          <a:stretch/>
        </p:blipFill>
        <p:spPr>
          <a:xfrm>
            <a:off x="412200" y="1843920"/>
            <a:ext cx="6811560" cy="13788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07120" y="69912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es-ES" sz="5000" spc="97" strike="noStrike" cap="all">
                <a:solidFill>
                  <a:srgbClr val="0d0d0d"/>
                </a:solidFill>
                <a:latin typeface="Tw Cen MT Condensed"/>
              </a:rPr>
              <a:t>Filtro de autobuses por radio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09" name="Imagen 6" descr=""/>
          <p:cNvPicPr/>
          <p:nvPr/>
        </p:nvPicPr>
        <p:blipFill>
          <a:blip r:embed="rId2"/>
          <a:stretch/>
        </p:blipFill>
        <p:spPr>
          <a:xfrm>
            <a:off x="412200" y="3823560"/>
            <a:ext cx="7468920" cy="17359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10" name="Imagen 8" descr="Mapa&#10;&#10;Descripción generada automáticamente"/>
          <p:cNvPicPr/>
          <p:nvPr/>
        </p:nvPicPr>
        <p:blipFill>
          <a:blip r:embed="rId3"/>
          <a:srcRect l="17771" t="10725" r="17499" b="9709"/>
          <a:stretch/>
        </p:blipFill>
        <p:spPr>
          <a:xfrm>
            <a:off x="7475040" y="1699560"/>
            <a:ext cx="4595760" cy="31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Application>LibreOffice/7.4.1.2$Linux_X86_64 LibreOffice_project/3c58a8f3a960df8bc8fd77b461821e42c061c5f0</Application>
  <AppVersion>15.0000</AppVersion>
  <Words>74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2022-11-08T18:46:18Z</dcterms:created>
  <dc:creator>Irene</dc:creator>
  <dc:description/>
  <dc:language>en-US</dc:language>
  <cp:lastModifiedBy/>
  <dcterms:modified xsi:type="dcterms:W3CDTF">2022-11-29T13:08:31Z</dcterms:modified>
  <cp:revision>6</cp:revision>
  <dc:subject/>
  <dc:title>Proyecto Big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6</vt:i4>
  </property>
</Properties>
</file>