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swald"/>
      <p:regular r:id="rId18"/>
      <p:bold r:id="rId19"/>
    </p:embeddedFont>
    <p:embeddedFont>
      <p:font typeface="Averag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p4331.hosted.nfoservers.com/main/main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9: SwoleAF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Patrick Maier, Eloy Gonzalez, Alex Matasa, William Gross, Troy Houston, Alexander Alvarez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APIs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website is written in HTML and CSS and uses mySQL for the database along with Google’s web YouTube API for videos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graphical information on the website uses Google's graph API to display a statistical analysis of a user's activity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Android application will be built using Android studio and is designed to target API level 23 and higher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Android application will mirror the websites functionality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PHP will be used to communicate with the database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the website we chose to use HTML and CSS for simplicity and compatibility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are using the LAMP stack as we have grown familiar with it and can therefore focus more on features and implementation rather than learning a new stack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chose the Android platform for it's open source nature and ability to test and develop our application on a variety of different machines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Android also allows us to have experience with the most widely used operating system worldwide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45900" y="129657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  <p:sp>
        <p:nvSpPr>
          <p:cNvPr id="132" name="Shape 132"/>
          <p:cNvSpPr txBox="1"/>
          <p:nvPr/>
        </p:nvSpPr>
        <p:spPr>
          <a:xfrm>
            <a:off x="2227650" y="3021525"/>
            <a:ext cx="46887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http://cop4331.hosted.nfoservers.com/main/main.php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Issues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enough time spent planning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internal terminology is confusing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hosting service is using an old version MySQL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Originally planned on handling JSON conversions in the database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of us had any experience developing mobile applications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 time on android studio is abysmal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learning curve for Android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Additions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statistical analysis of activities for each user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trainers to create private routines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on the trainer system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151400" y="1017725"/>
            <a:ext cx="3977700" cy="33033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344654" y="1944050"/>
            <a:ext cx="1252700" cy="16898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- Roles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100"/>
              <a:t>Patrick Maier - App Java</a:t>
            </a:r>
            <a:endParaRPr sz="21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100"/>
              <a:t>Eloy Gonzalez - Web UI </a:t>
            </a:r>
            <a:endParaRPr sz="21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100"/>
              <a:t>Alex Matasa - PHP Person</a:t>
            </a:r>
            <a:endParaRPr sz="21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100"/>
              <a:t>William Gross - Database Dude</a:t>
            </a:r>
            <a:endParaRPr sz="21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100"/>
              <a:t>Troy Houston - App Java</a:t>
            </a:r>
            <a:endParaRPr sz="21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100"/>
              <a:t>Alexander Alvarez - App Java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application will focus on helping people achieve a higher level of physical fitness and track and manage their workouts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make it easier for gyms to streamline their business model by allowing members and trainers to create public routines to help users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gym members engaged to encourage paid membership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help users be better informed as to how to properly perform exercises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help fitness enthusiast focus their efforts on particular muscle groups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Description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SwoleAF is fitness application that focuses on physical fitness and workout management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allows users to browse routines made by trusted users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Navigate and view your weekly schedule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website and application allows you to track your progress and create new workout routines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SwoleAF is an app that allows users to create custom workout schedules.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Users can create new routines for themselves or choose from a selection of public ones.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Exercises are split into muscle group for easier browsing.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workout has a description, a photo, and a video for visual guidance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Users can customize their schedule from the website and look it up from their phone.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Design Evolution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1" y="1079775"/>
            <a:ext cx="2848675" cy="379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275" y="1043425"/>
            <a:ext cx="2848675" cy="387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3625" y="1079787"/>
            <a:ext cx="2848674" cy="38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625" y="1286300"/>
            <a:ext cx="7546525" cy="31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340698" y="2333083"/>
            <a:ext cx="6694411" cy="2143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8" name="Picture 4" descr="https://lh3.googleusercontent.com/WOUkZQOXUXr_EOLMl2EXfzF3q6Vhf516CC1docRkw2oHBgZpblh8rpwV1P-UHlujJ0Cjze8A8ZkPbihtkix7n0T0rCR1F2zkcH3KWvAJS-tgbYVnJFQ1SCpfkGVqnu3EV1q0kmSxmhs">
            <a:extLst>
              <a:ext uri="{FF2B5EF4-FFF2-40B4-BE49-F238E27FC236}">
                <a16:creationId xmlns:a16="http://schemas.microsoft.com/office/drawing/2014/main" id="{636E76E2-9A1E-4780-9E45-44F2F6E5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77" y="1211145"/>
            <a:ext cx="5844646" cy="34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Class Diagram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50" name="Picture 2" descr="https://lh3.googleusercontent.com/cYr0xxiETtfYGwNe09UTLibQvzsz1EkQEGJZaRR4zNTm6BKIqNkFEBkpll4De0f8ooXDMwMRVoT_X7PWVnfO1tQSIQsZeqNKCSjPqGkmMNS28JfDiF83VnW7D_Z9R0fjBovgfmOziO4">
            <a:extLst>
              <a:ext uri="{FF2B5EF4-FFF2-40B4-BE49-F238E27FC236}">
                <a16:creationId xmlns:a16="http://schemas.microsoft.com/office/drawing/2014/main" id="{CD313A36-2C79-4430-A767-B55367AAF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485900"/>
            <a:ext cx="59150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On-screen Show (16:9)</PresentationFormat>
  <Paragraphs>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Oswald</vt:lpstr>
      <vt:lpstr>Average</vt:lpstr>
      <vt:lpstr>Slate</vt:lpstr>
      <vt:lpstr>Group 9: SwoleAF</vt:lpstr>
      <vt:lpstr>Members - Roles</vt:lpstr>
      <vt:lpstr>Idea</vt:lpstr>
      <vt:lpstr>App Description</vt:lpstr>
      <vt:lpstr>Description</vt:lpstr>
      <vt:lpstr>App Design Evolution</vt:lpstr>
      <vt:lpstr>Diagrams </vt:lpstr>
      <vt:lpstr>Use Case</vt:lpstr>
      <vt:lpstr>Class Diagram</vt:lpstr>
      <vt:lpstr>Tools &amp; APIs</vt:lpstr>
      <vt:lpstr>Design Decisions</vt:lpstr>
      <vt:lpstr>Demo</vt:lpstr>
      <vt:lpstr>Development Issues</vt:lpstr>
      <vt:lpstr>Future Additions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9: SwoleAF</dc:title>
  <cp:lastModifiedBy>William Gross</cp:lastModifiedBy>
  <cp:revision>1</cp:revision>
  <dcterms:modified xsi:type="dcterms:W3CDTF">2018-04-30T17:40:41Z</dcterms:modified>
</cp:coreProperties>
</file>