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99334616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99334616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99334616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9933461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8c7cad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8c7cad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9933461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9933461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98c7cadd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98c7cadd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9933461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9933461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9933461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9933461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9933461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9933461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9933461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9933461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99334616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99334616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m8ddquMWQGGwJGbKiPDWjPZPiIYcF5Y5/view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86550" y="15997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Levare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Lobosco Lisandro, Corti Julieta, García Rial Nicolas, Tejero Eloy, Zanone Santino, Zanone Lorenzo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15125" y="197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Historial alumno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736" y="1039199"/>
            <a:ext cx="6356525" cy="37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Contexto y formación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Objetivo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Plazos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Aclaraciones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/>
              <a:t>Cierre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525" y="1808025"/>
            <a:ext cx="20669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Planilla a reemplazar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Seguimiento académico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8275"/>
            <a:ext cx="8839201" cy="80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7629"/>
            <a:ext cx="8839199" cy="102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Vistas</a:t>
            </a:r>
            <a:endParaRPr/>
          </a:p>
        </p:txBody>
      </p:sp>
      <p:pic>
        <p:nvPicPr>
          <p:cNvPr id="154" name="Google Shape;154;p16" title="VIDEO-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275" y="609450"/>
            <a:ext cx="6933460" cy="3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 In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475" y="1080475"/>
            <a:ext cx="7133032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Inicio tutor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300" y="1203400"/>
            <a:ext cx="707940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Selección curso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738" y="1109650"/>
            <a:ext cx="7388876" cy="368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Selección</a:t>
            </a:r>
            <a:r>
              <a:rPr lang="es-419"/>
              <a:t> tabla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950" y="1225275"/>
            <a:ext cx="7106112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Seguimiento académico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950" y="1307850"/>
            <a:ext cx="7106112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