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61" r:id="rId5"/>
    <p:sldId id="262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phys Alvarez" userId="30a2318df7ccb024" providerId="LiveId" clId="{A5DBBFB6-B3B2-499A-9E86-AB873E087044}"/>
    <pc:docChg chg="addSld delSld modSld sldOrd">
      <pc:chgData name="Elphys Alvarez" userId="30a2318df7ccb024" providerId="LiveId" clId="{A5DBBFB6-B3B2-499A-9E86-AB873E087044}" dt="2025-01-16T00:46:00.508" v="29" actId="1076"/>
      <pc:docMkLst>
        <pc:docMk/>
      </pc:docMkLst>
      <pc:sldChg chg="del">
        <pc:chgData name="Elphys Alvarez" userId="30a2318df7ccb024" providerId="LiveId" clId="{A5DBBFB6-B3B2-499A-9E86-AB873E087044}" dt="2025-01-16T00:24:12.739" v="26" actId="47"/>
        <pc:sldMkLst>
          <pc:docMk/>
          <pc:sldMk cId="95992585" sldId="257"/>
        </pc:sldMkLst>
      </pc:sldChg>
      <pc:sldChg chg="del">
        <pc:chgData name="Elphys Alvarez" userId="30a2318df7ccb024" providerId="LiveId" clId="{A5DBBFB6-B3B2-499A-9E86-AB873E087044}" dt="2025-01-16T00:24:15.014" v="27" actId="47"/>
        <pc:sldMkLst>
          <pc:docMk/>
          <pc:sldMk cId="95992585" sldId="258"/>
        </pc:sldMkLst>
      </pc:sldChg>
      <pc:sldChg chg="del">
        <pc:chgData name="Elphys Alvarez" userId="30a2318df7ccb024" providerId="LiveId" clId="{A5DBBFB6-B3B2-499A-9E86-AB873E087044}" dt="2025-01-16T00:24:08.947" v="25" actId="47"/>
        <pc:sldMkLst>
          <pc:docMk/>
          <pc:sldMk cId="95992585" sldId="259"/>
        </pc:sldMkLst>
      </pc:sldChg>
      <pc:sldChg chg="modSp mod">
        <pc:chgData name="Elphys Alvarez" userId="30a2318df7ccb024" providerId="LiveId" clId="{A5DBBFB6-B3B2-499A-9E86-AB873E087044}" dt="2025-01-16T00:19:30.810" v="2" actId="732"/>
        <pc:sldMkLst>
          <pc:docMk/>
          <pc:sldMk cId="95992585" sldId="260"/>
        </pc:sldMkLst>
        <pc:picChg chg="mod modCrop">
          <ac:chgData name="Elphys Alvarez" userId="30a2318df7ccb024" providerId="LiveId" clId="{A5DBBFB6-B3B2-499A-9E86-AB873E087044}" dt="2025-01-16T00:19:30.810" v="2" actId="732"/>
          <ac:picMkLst>
            <pc:docMk/>
            <pc:sldMk cId="95992585" sldId="260"/>
            <ac:picMk id="5" creationId="{081D47F1-5834-46C3-ACEA-2B0EE94B8728}"/>
          </ac:picMkLst>
        </pc:picChg>
      </pc:sldChg>
      <pc:sldChg chg="modSp mod">
        <pc:chgData name="Elphys Alvarez" userId="30a2318df7ccb024" providerId="LiveId" clId="{A5DBBFB6-B3B2-499A-9E86-AB873E087044}" dt="2025-01-16T00:22:29.897" v="10" actId="732"/>
        <pc:sldMkLst>
          <pc:docMk/>
          <pc:sldMk cId="95992585" sldId="261"/>
        </pc:sldMkLst>
        <pc:picChg chg="mod modCrop">
          <ac:chgData name="Elphys Alvarez" userId="30a2318df7ccb024" providerId="LiveId" clId="{A5DBBFB6-B3B2-499A-9E86-AB873E087044}" dt="2025-01-16T00:22:29.897" v="10" actId="732"/>
          <ac:picMkLst>
            <pc:docMk/>
            <pc:sldMk cId="95992585" sldId="261"/>
            <ac:picMk id="6" creationId="{10185AA8-BC2C-4D29-ACD4-69FD65378503}"/>
          </ac:picMkLst>
        </pc:picChg>
      </pc:sldChg>
      <pc:sldChg chg="modSp mod">
        <pc:chgData name="Elphys Alvarez" userId="30a2318df7ccb024" providerId="LiveId" clId="{A5DBBFB6-B3B2-499A-9E86-AB873E087044}" dt="2025-01-16T00:23:30.857" v="14" actId="732"/>
        <pc:sldMkLst>
          <pc:docMk/>
          <pc:sldMk cId="95992585" sldId="262"/>
        </pc:sldMkLst>
        <pc:picChg chg="mod modCrop">
          <ac:chgData name="Elphys Alvarez" userId="30a2318df7ccb024" providerId="LiveId" clId="{A5DBBFB6-B3B2-499A-9E86-AB873E087044}" dt="2025-01-16T00:23:30.857" v="14" actId="732"/>
          <ac:picMkLst>
            <pc:docMk/>
            <pc:sldMk cId="95992585" sldId="262"/>
            <ac:picMk id="7" creationId="{EBDB0448-294D-4B1B-A1E9-7B59D29BC1FF}"/>
          </ac:picMkLst>
        </pc:picChg>
      </pc:sldChg>
      <pc:sldChg chg="del">
        <pc:chgData name="Elphys Alvarez" userId="30a2318df7ccb024" providerId="LiveId" clId="{A5DBBFB6-B3B2-499A-9E86-AB873E087044}" dt="2025-01-16T00:23:53.671" v="18" actId="47"/>
        <pc:sldMkLst>
          <pc:docMk/>
          <pc:sldMk cId="95992585" sldId="263"/>
        </pc:sldMkLst>
      </pc:sldChg>
      <pc:sldChg chg="del">
        <pc:chgData name="Elphys Alvarez" userId="30a2318df7ccb024" providerId="LiveId" clId="{A5DBBFB6-B3B2-499A-9E86-AB873E087044}" dt="2025-01-16T00:23:54.965" v="19" actId="47"/>
        <pc:sldMkLst>
          <pc:docMk/>
          <pc:sldMk cId="95992585" sldId="264"/>
        </pc:sldMkLst>
      </pc:sldChg>
      <pc:sldChg chg="del">
        <pc:chgData name="Elphys Alvarez" userId="30a2318df7ccb024" providerId="LiveId" clId="{A5DBBFB6-B3B2-499A-9E86-AB873E087044}" dt="2025-01-16T00:23:55.989" v="20" actId="47"/>
        <pc:sldMkLst>
          <pc:docMk/>
          <pc:sldMk cId="95992585" sldId="265"/>
        </pc:sldMkLst>
      </pc:sldChg>
      <pc:sldChg chg="del">
        <pc:chgData name="Elphys Alvarez" userId="30a2318df7ccb024" providerId="LiveId" clId="{A5DBBFB6-B3B2-499A-9E86-AB873E087044}" dt="2025-01-16T00:23:56.872" v="21" actId="47"/>
        <pc:sldMkLst>
          <pc:docMk/>
          <pc:sldMk cId="95992585" sldId="266"/>
        </pc:sldMkLst>
      </pc:sldChg>
      <pc:sldChg chg="del">
        <pc:chgData name="Elphys Alvarez" userId="30a2318df7ccb024" providerId="LiveId" clId="{A5DBBFB6-B3B2-499A-9E86-AB873E087044}" dt="2025-01-16T00:23:58.506" v="22" actId="47"/>
        <pc:sldMkLst>
          <pc:docMk/>
          <pc:sldMk cId="95992585" sldId="267"/>
        </pc:sldMkLst>
      </pc:sldChg>
      <pc:sldChg chg="del">
        <pc:chgData name="Elphys Alvarez" userId="30a2318df7ccb024" providerId="LiveId" clId="{A5DBBFB6-B3B2-499A-9E86-AB873E087044}" dt="2025-01-16T00:23:59.690" v="23" actId="47"/>
        <pc:sldMkLst>
          <pc:docMk/>
          <pc:sldMk cId="95992585" sldId="268"/>
        </pc:sldMkLst>
      </pc:sldChg>
      <pc:sldChg chg="del">
        <pc:chgData name="Elphys Alvarez" userId="30a2318df7ccb024" providerId="LiveId" clId="{A5DBBFB6-B3B2-499A-9E86-AB873E087044}" dt="2025-01-16T00:24:01.622" v="24" actId="47"/>
        <pc:sldMkLst>
          <pc:docMk/>
          <pc:sldMk cId="95992585" sldId="269"/>
        </pc:sldMkLst>
      </pc:sldChg>
      <pc:sldChg chg="modSp add mod ord">
        <pc:chgData name="Elphys Alvarez" userId="30a2318df7ccb024" providerId="LiveId" clId="{A5DBBFB6-B3B2-499A-9E86-AB873E087044}" dt="2025-01-16T00:21:55.072" v="8"/>
        <pc:sldMkLst>
          <pc:docMk/>
          <pc:sldMk cId="4036573142" sldId="270"/>
        </pc:sldMkLst>
        <pc:picChg chg="mod modCrop">
          <ac:chgData name="Elphys Alvarez" userId="30a2318df7ccb024" providerId="LiveId" clId="{A5DBBFB6-B3B2-499A-9E86-AB873E087044}" dt="2025-01-16T00:21:52.767" v="6" actId="1076"/>
          <ac:picMkLst>
            <pc:docMk/>
            <pc:sldMk cId="4036573142" sldId="270"/>
            <ac:picMk id="5" creationId="{A6080615-AC8F-FE32-E724-CB6DC52EAB8A}"/>
          </ac:picMkLst>
        </pc:picChg>
      </pc:sldChg>
      <pc:sldChg chg="modSp add mod replId">
        <pc:chgData name="Elphys Alvarez" userId="30a2318df7ccb024" providerId="LiveId" clId="{A5DBBFB6-B3B2-499A-9E86-AB873E087044}" dt="2025-01-16T00:46:00.508" v="29" actId="1076"/>
        <pc:sldMkLst>
          <pc:docMk/>
          <pc:sldMk cId="1412241698" sldId="271"/>
        </pc:sldMkLst>
        <pc:picChg chg="mod modCrop">
          <ac:chgData name="Elphys Alvarez" userId="30a2318df7ccb024" providerId="LiveId" clId="{A5DBBFB6-B3B2-499A-9E86-AB873E087044}" dt="2025-01-16T00:46:00.508" v="29" actId="1076"/>
          <ac:picMkLst>
            <pc:docMk/>
            <pc:sldMk cId="1412241698" sldId="271"/>
            <ac:picMk id="6" creationId="{C0D5D816-8045-B377-CC44-921A11BFE77A}"/>
          </ac:picMkLst>
        </pc:picChg>
      </pc:sldChg>
      <pc:sldChg chg="modSp add mod replId">
        <pc:chgData name="Elphys Alvarez" userId="30a2318df7ccb024" providerId="LiveId" clId="{A5DBBFB6-B3B2-499A-9E86-AB873E087044}" dt="2025-01-16T00:23:47.780" v="17" actId="1076"/>
        <pc:sldMkLst>
          <pc:docMk/>
          <pc:sldMk cId="3104754083" sldId="272"/>
        </pc:sldMkLst>
        <pc:picChg chg="mod modCrop">
          <ac:chgData name="Elphys Alvarez" userId="30a2318df7ccb024" providerId="LiveId" clId="{A5DBBFB6-B3B2-499A-9E86-AB873E087044}" dt="2025-01-16T00:23:47.780" v="17" actId="1076"/>
          <ac:picMkLst>
            <pc:docMk/>
            <pc:sldMk cId="3104754083" sldId="272"/>
            <ac:picMk id="7" creationId="{E139A7D6-C9A3-9621-5C6D-73207C1824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EA1672A-9AEA-4D54-8431-16556F83A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Personal_Finances_Age18-34 Part2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C7B78D3-A68C-47BA-AFAD-5971ED142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1/15/2025 5:56:57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urr.Situation Comp-Linear Reg">
            <a:extLst>
              <a:ext uri="{FF2B5EF4-FFF2-40B4-BE49-F238E27FC236}">
                <a16:creationId xmlns:a16="http://schemas.microsoft.com/office/drawing/2014/main" id="{081D47F1-5834-46C3-ACEA-2B0EE94B8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7" b="46667"/>
          <a:stretch/>
        </p:blipFill>
        <p:spPr>
          <a:xfrm>
            <a:off x="762000" y="606751"/>
            <a:ext cx="10668000" cy="30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CF57D-3C4F-A1B2-368A-626867717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urr.Situation Comp-Linear Reg">
            <a:extLst>
              <a:ext uri="{FF2B5EF4-FFF2-40B4-BE49-F238E27FC236}">
                <a16:creationId xmlns:a16="http://schemas.microsoft.com/office/drawing/2014/main" id="{A6080615-AC8F-FE32-E724-CB6DC52EA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30" b="1184"/>
          <a:stretch/>
        </p:blipFill>
        <p:spPr>
          <a:xfrm>
            <a:off x="616722" y="1991169"/>
            <a:ext cx="10668000" cy="305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7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Expectations-Linear Reg">
            <a:extLst>
              <a:ext uri="{FF2B5EF4-FFF2-40B4-BE49-F238E27FC236}">
                <a16:creationId xmlns:a16="http://schemas.microsoft.com/office/drawing/2014/main" id="{10185AA8-BC2C-4D29-ACD4-69FD65378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6" b="46418"/>
          <a:stretch/>
        </p:blipFill>
        <p:spPr>
          <a:xfrm>
            <a:off x="762000" y="623843"/>
            <a:ext cx="10668000" cy="30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robabilities-Linear Reg">
            <a:extLst>
              <a:ext uri="{FF2B5EF4-FFF2-40B4-BE49-F238E27FC236}">
                <a16:creationId xmlns:a16="http://schemas.microsoft.com/office/drawing/2014/main" id="{EBDB0448-294D-4B1B-A1E9-7B59D29BC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19" b="46168"/>
          <a:stretch/>
        </p:blipFill>
        <p:spPr>
          <a:xfrm>
            <a:off x="762000" y="666572"/>
            <a:ext cx="10668000" cy="302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45C40-EAB8-49D6-CEE8-A11ADDF75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Expectations-Linear Reg">
            <a:extLst>
              <a:ext uri="{FF2B5EF4-FFF2-40B4-BE49-F238E27FC236}">
                <a16:creationId xmlns:a16="http://schemas.microsoft.com/office/drawing/2014/main" id="{C0D5D816-8045-B377-CC44-921A11BFE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79" b="1183"/>
          <a:stretch/>
        </p:blipFill>
        <p:spPr>
          <a:xfrm>
            <a:off x="847457" y="1777525"/>
            <a:ext cx="10668000" cy="303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41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B6161-D318-AF40-5B87-C8565D8DF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robabilities-Linear Reg">
            <a:extLst>
              <a:ext uri="{FF2B5EF4-FFF2-40B4-BE49-F238E27FC236}">
                <a16:creationId xmlns:a16="http://schemas.microsoft.com/office/drawing/2014/main" id="{E139A7D6-C9A3-9621-5C6D-73207C182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29" b="1059"/>
          <a:stretch/>
        </p:blipFill>
        <p:spPr>
          <a:xfrm>
            <a:off x="667996" y="2281727"/>
            <a:ext cx="10668000" cy="302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5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13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Personal_Finances_Age18-34 Part2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Elphys Alvarez</cp:lastModifiedBy>
  <cp:revision>1</cp:revision>
  <dcterms:created xsi:type="dcterms:W3CDTF">2025-01-15T22:57:14Z</dcterms:created>
  <dcterms:modified xsi:type="dcterms:W3CDTF">2025-01-16T00:46:07Z</dcterms:modified>
</cp:coreProperties>
</file>