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32BD-4AE5-451A-E2D3-B2EA331DB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6BC32-F386-3BA8-75AC-0C67C02A6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8E5C-FDA8-C38F-5611-4F5DBDE9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791B-55AF-179F-556E-644DF591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B4E37-16F4-EC37-477A-0602EA11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54D8-C4C9-5F1F-A8A5-574BA596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AD59E-6657-4343-D276-D9D9F62A6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4538-94CA-4688-AC5B-BDCC827D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209D-5640-DAA4-1E77-6C8C832A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4D55-B833-C161-80C2-6F56A3CA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4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3B61A-4A93-EE08-4B95-8EDD7BE3D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33C99-1D47-CC57-D810-694E9252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9919C-3F4D-7ACE-1A8F-DA61B5CA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5EC2-E159-371D-CCF1-092DC2DF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E5E0E-4F6B-1290-3BB1-EB752661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C30D-D30E-DC88-F4AB-86C82001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8BD9-C2D8-8FA4-4066-F4A236F3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01C74-206F-3AE6-F7A3-69A06E7E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29049-869D-AC09-71F0-7BDE0F57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0CA33-8B5E-773A-9897-8BF0C11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4670-408F-47C1-08FF-4C477BED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41990-C9CA-E941-8D4C-1497D2E10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2A0D7-00F3-6C0E-C8C9-B0BBF576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5042-504B-CCB0-24C0-19A731A1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5281-0250-F88B-7F61-0CA61D18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5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8F55-126C-1C11-A5B1-790C9C3F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F045-D214-D903-27E9-564962F56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3B297-7A47-D8D7-782B-D970434B4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80A8E-2032-7E65-E6D2-38450DBE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D54C-EAA7-AA93-242A-79D5EA1E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DE77-1704-CA83-892E-5E96F850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7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F924-20A1-691A-2B5D-C738C4A1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059F5-AD60-9271-932D-16D3428BB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A8946-6192-1F65-DE1D-D99F9CA56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8CD19-6D1B-74CC-AB22-728939B5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92595-DC87-C836-3331-A0ED6E55D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B6A03-AFDA-931D-68F0-75EADD34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BCF60-8CA1-9F31-893C-0688D292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8EF05-4600-DDED-6D4F-061C94EB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9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5994-809C-047F-043E-56535651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AB327-94AE-EB10-5DC4-9140794E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F7FE9-ADD3-DEFC-578F-72A51EED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F5F77-5497-1EF1-CC4F-85BC20EB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8A3A8-52A4-FE0B-4C99-09618EA3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C4560-F2AF-0842-763D-5D7D1A97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7A7C3-D6C1-49A5-5EA0-E880E1DA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CD25-CD0E-C663-1A96-D3FD0700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4AEF4-42F3-AE66-0B3E-63A3699A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F708-068A-9C70-2431-93EE62FC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799D2-0870-227A-B110-218FB070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7A88D-89C4-926A-713B-7C7FBC031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7914-32A8-6922-8373-62491783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C88-2CF2-EC47-1AFC-1311CA320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60D40-AAF0-8B65-5ADE-23B439809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C7C4D-A503-6E4F-2A1B-998FF2D7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B9558-6351-2FF9-8B79-5D1AAB13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6A820-9B82-DA66-468C-00186803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2D17-E373-EBB4-AD74-A5B669A7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8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FF30D-3A50-3573-AC5C-7F60A9AE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01FE-2302-FD03-5A64-7C0CBCB7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6703-7F0B-B6BA-AA91-0BBFB54ED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05BCF-3056-4F77-8F79-AF5C7C6312F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329FE-9CAC-B8E4-CB08-20E98BFE3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E0BA-32DF-AB4B-F047-9DF586413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6E90A-2927-446D-909D-5B8F9E55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88848A-B4C0-45DC-EDBA-614E92F55D49}"/>
              </a:ext>
            </a:extLst>
          </p:cNvPr>
          <p:cNvSpPr/>
          <p:nvPr/>
        </p:nvSpPr>
        <p:spPr>
          <a:xfrm>
            <a:off x="7148052" y="108155"/>
            <a:ext cx="4945625" cy="16813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Situation Comparison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b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8B4BD6-298A-EB67-D71E-9070EA19773B}"/>
              </a:ext>
            </a:extLst>
          </p:cNvPr>
          <p:cNvSpPr/>
          <p:nvPr/>
        </p:nvSpPr>
        <p:spPr>
          <a:xfrm>
            <a:off x="7148051" y="1961535"/>
            <a:ext cx="4945625" cy="168131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Situation Comparison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b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02AE4-B9BD-BF89-FD48-D53CF0B0CB54}"/>
              </a:ext>
            </a:extLst>
          </p:cNvPr>
          <p:cNvSpPr/>
          <p:nvPr/>
        </p:nvSpPr>
        <p:spPr>
          <a:xfrm>
            <a:off x="2020529" y="108155"/>
            <a:ext cx="4945625" cy="1681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 Change</a:t>
            </a:r>
            <a:br>
              <a:rPr lang="en-US" sz="3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 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b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7BF3E-D0BB-20A1-133F-23F842C4A5B7}"/>
              </a:ext>
            </a:extLst>
          </p:cNvPr>
          <p:cNvSpPr/>
          <p:nvPr/>
        </p:nvSpPr>
        <p:spPr>
          <a:xfrm>
            <a:off x="2020528" y="1961535"/>
            <a:ext cx="4945625" cy="16813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Expected Change</a:t>
            </a:r>
            <a:br>
              <a:rPr lang="en-US" sz="3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</a:t>
            </a:r>
            <a: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br>
              <a:rPr lang="en-US" sz="3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i="1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E62E2-694E-CE02-0A60-311178460158}"/>
              </a:ext>
            </a:extLst>
          </p:cNvPr>
          <p:cNvSpPr/>
          <p:nvPr/>
        </p:nvSpPr>
        <p:spPr>
          <a:xfrm>
            <a:off x="2020527" y="3952567"/>
            <a:ext cx="4945625" cy="16813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 Outlook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b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Forecast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A0338-0E4E-2DA9-9A2F-95A892B828CD}"/>
              </a:ext>
            </a:extLst>
          </p:cNvPr>
          <p:cNvSpPr/>
          <p:nvPr/>
        </p:nvSpPr>
        <p:spPr>
          <a:xfrm>
            <a:off x="7148051" y="3952567"/>
            <a:ext cx="4945625" cy="16813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 Outlook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b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i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49183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Elphys Alvarez</dc:creator>
  <cp:lastModifiedBy>Elphys Alvarez</cp:lastModifiedBy>
  <cp:revision>1</cp:revision>
  <dcterms:created xsi:type="dcterms:W3CDTF">2025-01-22T19:48:47Z</dcterms:created>
  <dcterms:modified xsi:type="dcterms:W3CDTF">2025-01-22T21:44:00Z</dcterms:modified>
</cp:coreProperties>
</file>