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599525" cy="12150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17C"/>
    <a:srgbClr val="51789B"/>
    <a:srgbClr val="1F4E79"/>
    <a:srgbClr val="76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9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988557"/>
            <a:ext cx="16199644" cy="423025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381944"/>
            <a:ext cx="16199644" cy="2933612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46913"/>
            <a:ext cx="4657398" cy="10297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46913"/>
            <a:ext cx="13702199" cy="1029717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029245"/>
            <a:ext cx="18629590" cy="5054363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131425"/>
            <a:ext cx="18629590" cy="2657970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234568"/>
            <a:ext cx="9179798" cy="77095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234568"/>
            <a:ext cx="9179798" cy="77095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46914"/>
            <a:ext cx="18629590" cy="2348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978616"/>
            <a:ext cx="9137611" cy="145977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438390"/>
            <a:ext cx="9137611" cy="65282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978616"/>
            <a:ext cx="9182611" cy="145977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438390"/>
            <a:ext cx="9182611" cy="65282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10048"/>
            <a:ext cx="6966408" cy="2835169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749480"/>
            <a:ext cx="10934760" cy="8634890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645218"/>
            <a:ext cx="6966408" cy="6753216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10048"/>
            <a:ext cx="6966408" cy="2835169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749480"/>
            <a:ext cx="10934760" cy="8634890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645218"/>
            <a:ext cx="6966408" cy="6753216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46914"/>
            <a:ext cx="18629590" cy="234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234568"/>
            <a:ext cx="18629590" cy="770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261923"/>
            <a:ext cx="4859893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AB6-0F9B-4029-A164-2D7DE9FF7D5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261923"/>
            <a:ext cx="7289840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261923"/>
            <a:ext cx="4859893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33657" y="552432"/>
            <a:ext cx="10800000" cy="10800000"/>
          </a:xfrm>
          <a:prstGeom prst="roundRect">
            <a:avLst>
              <a:gd name="adj" fmla="val 2177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3" tIns="27432" rIns="54863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8"/>
          </a:p>
        </p:txBody>
      </p:sp>
      <p:sp>
        <p:nvSpPr>
          <p:cNvPr id="6" name="TextBox 5"/>
          <p:cNvSpPr txBox="1"/>
          <p:nvPr/>
        </p:nvSpPr>
        <p:spPr>
          <a:xfrm>
            <a:off x="10058322" y="1716158"/>
            <a:ext cx="235066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00" b="1" dirty="0">
                <a:solidFill>
                  <a:schemeClr val="bg1"/>
                </a:solidFill>
              </a:rPr>
              <a:t>A</a:t>
            </a:r>
            <a:endParaRPr lang="en-US" sz="24700" b="1" baseline="30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35" y="4416228"/>
            <a:ext cx="7006043" cy="52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0070" y="1504148"/>
            <a:ext cx="18144000" cy="9072000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100000">
                <a:srgbClr val="51789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"/>
          </a:p>
        </p:txBody>
      </p:sp>
      <p:sp>
        <p:nvSpPr>
          <p:cNvPr id="5" name="TextBox 4"/>
          <p:cNvSpPr txBox="1"/>
          <p:nvPr/>
        </p:nvSpPr>
        <p:spPr>
          <a:xfrm>
            <a:off x="10552070" y="2813275"/>
            <a:ext cx="76652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C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60007" dir="5400000" sy="-100000" algn="bl" rotWithShape="0"/>
                </a:effectLst>
                <a:latin typeface="Roboto" panose="02000503040000020004" pitchFamily="2" charset="0"/>
              </a:rPr>
              <a:t>Adaptable Stores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0000" endA="300" endPos="50000" dist="60007" dir="5400000" sy="-100000" algn="bl" rotWithShape="0"/>
              </a:effectLst>
              <a:latin typeface="Roboto" panose="02000503040000020004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353300" y="1504148"/>
            <a:ext cx="2551070" cy="90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3" y="4149171"/>
            <a:ext cx="5001323" cy="3781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2070" y="5288181"/>
            <a:ext cx="766523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C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Roboto" panose="02000503040000020004" pitchFamily="2" charset="0"/>
              </a:rPr>
              <a:t>Come and stand at the precipice of the world of Ecommerce</a:t>
            </a:r>
            <a:endParaRPr lang="en-US" sz="200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Roboto" panose="02000503040000020004" pitchFamily="2" charset="0"/>
            </a:endParaRPr>
          </a:p>
          <a:p>
            <a:pPr algn="ctr">
              <a:lnSpc>
                <a:spcPct val="150000"/>
              </a:lnSpc>
            </a:pPr>
            <a:endParaRPr lang="en-US" sz="200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Roboto" panose="0200050304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5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C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Roboto" panose="02000503040000020004" pitchFamily="2" charset="0"/>
              </a:rPr>
              <a:t>Let the hunt begin</a:t>
            </a:r>
            <a:endParaRPr lang="en-US" sz="5400" dirty="0">
              <a:ln w="9525">
                <a:solidFill>
                  <a:schemeClr val="bg1"/>
                </a:solidFill>
                <a:prstDash val="solid"/>
              </a:ln>
              <a:solidFill>
                <a:srgbClr val="23517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Robot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18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9</cp:revision>
  <dcterms:created xsi:type="dcterms:W3CDTF">2022-05-28T17:07:52Z</dcterms:created>
  <dcterms:modified xsi:type="dcterms:W3CDTF">2022-07-01T14:35:05Z</dcterms:modified>
</cp:coreProperties>
</file>