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FBB"/>
    <a:srgbClr val="44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9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5930-24FD-4483-9D5C-A187A35DCAF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DA81-FC49-4C61-AFE7-8B5E8469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12" y="379712"/>
            <a:ext cx="8234304" cy="1054478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 rot="20995706">
            <a:off x="5123867" y="1906984"/>
            <a:ext cx="565736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00503040000020004" pitchFamily="2" charset="0"/>
              </a:rPr>
              <a:t>Aide </a:t>
            </a:r>
          </a:p>
          <a:p>
            <a:r>
              <a:rPr lang="en-US" sz="115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Roboto" panose="02000503040000020004" pitchFamily="2" charset="0"/>
              </a:rPr>
              <a:t>memoire</a:t>
            </a:r>
            <a:endParaRPr lang="en-US" sz="115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Roboto" panose="02000503040000020004" pitchFamily="2" charset="0"/>
            </a:endParaRPr>
          </a:p>
        </p:txBody>
      </p:sp>
      <p:sp>
        <p:nvSpPr>
          <p:cNvPr id="25" name="4-Point Star 24"/>
          <p:cNvSpPr/>
          <p:nvPr/>
        </p:nvSpPr>
        <p:spPr>
          <a:xfrm rot="20981440">
            <a:off x="6694442" y="6269207"/>
            <a:ext cx="3240000" cy="3240000"/>
          </a:xfrm>
          <a:prstGeom prst="star4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000000">
            <a:off x="6694441" y="7627598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Roboto" panose="02000503040000020004" pitchFamily="2" charset="0"/>
              </a:rPr>
              <a:t>A-m</a:t>
            </a:r>
            <a:endParaRPr lang="en-US" sz="2800" b="1" dirty="0">
              <a:latin typeface="Robot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-Point Star 3"/>
          <p:cNvSpPr/>
          <p:nvPr/>
        </p:nvSpPr>
        <p:spPr>
          <a:xfrm>
            <a:off x="3886200" y="584200"/>
            <a:ext cx="5400000" cy="5400000"/>
          </a:xfrm>
          <a:prstGeom prst="star4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Roboto" panose="02000503040000020004" pitchFamily="2" charset="0"/>
              </a:rPr>
              <a:t>A-m</a:t>
            </a:r>
            <a:endParaRPr lang="en-US" sz="3600" b="1" dirty="0">
              <a:latin typeface="Robot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901700"/>
            <a:ext cx="8724900" cy="5219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7900" y="990600"/>
            <a:ext cx="8521700" cy="520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Navigation Bar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977900" y="1625600"/>
            <a:ext cx="1562100" cy="438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Tree</a:t>
            </a:r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View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641600" y="1625600"/>
            <a:ext cx="6832600" cy="38608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Note</a:t>
            </a:r>
          </a:p>
          <a:p>
            <a:pPr algn="ctr"/>
            <a:r>
              <a:rPr lang="en-US" sz="3600" b="1" dirty="0" smtClean="0"/>
              <a:t>or</a:t>
            </a:r>
          </a:p>
          <a:p>
            <a:pPr algn="ctr"/>
            <a:r>
              <a:rPr lang="en-US" sz="3600" b="1" dirty="0" smtClean="0"/>
              <a:t>Section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654300" y="5600700"/>
            <a:ext cx="6845300" cy="40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Small Custom </a:t>
            </a:r>
            <a:r>
              <a:rPr lang="en-US" sz="2000" b="1" dirty="0"/>
              <a:t>Navigation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5200" y="901700"/>
            <a:ext cx="2095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mendra" panose="02000000000000000000" pitchFamily="2" charset="0"/>
              </a:rPr>
              <a:t>All links that point here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mendra" panose="02000000000000000000" pitchFamily="2" charset="0"/>
              </a:rPr>
              <a:t>Note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mendra" panose="02000000000000000000" pitchFamily="2" charset="0"/>
              </a:rPr>
              <a:t>Section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lmendra" panose="02000000000000000000" pitchFamily="2" charset="0"/>
              </a:rPr>
              <a:t>User View (Settings)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lmendra" panose="02000000000000000000" pitchFamily="2" charset="0"/>
            </a:endParaRPr>
          </a:p>
          <a:p>
            <a:r>
              <a:rPr lang="en-US" dirty="0" smtClean="0">
                <a:latin typeface="Almendra" panose="02000000000000000000" pitchFamily="2" charset="0"/>
              </a:rPr>
              <a:t>It requires authentication</a:t>
            </a:r>
          </a:p>
          <a:p>
            <a:endParaRPr lang="en-US" dirty="0">
              <a:latin typeface="Almendra" panose="02000000000000000000" pitchFamily="2" charset="0"/>
            </a:endParaRPr>
          </a:p>
          <a:p>
            <a:r>
              <a:rPr lang="en-US" dirty="0" smtClean="0">
                <a:latin typeface="Almendra" panose="02000000000000000000" pitchFamily="2" charset="0"/>
              </a:rPr>
              <a:t>It defaults to the welcome note</a:t>
            </a:r>
          </a:p>
          <a:p>
            <a:endParaRPr lang="en-US" dirty="0">
              <a:latin typeface="Almendra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7900" y="1625600"/>
            <a:ext cx="1562100" cy="317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4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00" y="546100"/>
            <a:ext cx="96393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4750" y="1219200"/>
            <a:ext cx="8159750" cy="436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581" y="1681955"/>
            <a:ext cx="3492500" cy="3443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 up 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Or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743074"/>
            <a:ext cx="3165935" cy="3321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91750" y="2108200"/>
            <a:ext cx="1638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queries for signup or login</a:t>
            </a:r>
          </a:p>
          <a:p>
            <a:endParaRPr lang="en-US" dirty="0"/>
          </a:p>
          <a:p>
            <a:r>
              <a:rPr lang="en-US" dirty="0" smtClean="0"/>
              <a:t>Then animates the chosen form</a:t>
            </a:r>
          </a:p>
          <a:p>
            <a:endParaRPr lang="en-US" dirty="0"/>
          </a:p>
          <a:p>
            <a:r>
              <a:rPr lang="en-US" dirty="0" smtClean="0"/>
              <a:t>Absence of </a:t>
            </a:r>
            <a:r>
              <a:rPr lang="en-US" dirty="0" err="1" smtClean="0"/>
              <a:t>navbar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746090" y="-3038168"/>
            <a:ext cx="21600000" cy="113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9194" y="-1419314"/>
            <a:ext cx="7723861" cy="8102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58798" y="-738322"/>
            <a:ext cx="93209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Store your notes and memories with us.</a:t>
            </a:r>
            <a:endParaRPr 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9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66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Almendra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Elpis ...</dc:creator>
  <cp:lastModifiedBy>Elpis ...</cp:lastModifiedBy>
  <cp:revision>24</cp:revision>
  <dcterms:created xsi:type="dcterms:W3CDTF">2022-02-23T13:03:08Z</dcterms:created>
  <dcterms:modified xsi:type="dcterms:W3CDTF">2022-06-27T01:48:47Z</dcterms:modified>
</cp:coreProperties>
</file>