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9070" y="1268730"/>
            <a:ext cx="8640000" cy="4536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1"/>
          <a:srcRect t="17669" b="16810"/>
          <a:stretch>
            <a:fillRect/>
          </a:stretch>
        </p:blipFill>
        <p:spPr>
          <a:xfrm>
            <a:off x="179705" y="1407795"/>
            <a:ext cx="3622675" cy="23736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69235" y="3429635"/>
            <a:ext cx="5841365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15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urlz MT" panose="04040404050702020202" charset="0"/>
                <a:cs typeface="Curlz MT" panose="04040404050702020202" charset="0"/>
              </a:rPr>
              <a:t>Elpis Sites</a:t>
            </a:r>
            <a:endParaRPr lang="en-US" sz="115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urlz MT" panose="04040404050702020202" charset="0"/>
              <a:cs typeface="Curlz MT" panose="040404040507020202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Microsoft YaHei</vt:lpstr>
      <vt:lpstr>Calibri</vt:lpstr>
      <vt:lpstr>Franklin Gothic Medium</vt:lpstr>
      <vt:lpstr>3ds</vt:lpstr>
      <vt:lpstr>Acquest Script</vt:lpstr>
      <vt:lpstr>Algerian</vt:lpstr>
      <vt:lpstr>Arial Narrow</vt:lpstr>
      <vt:lpstr>Cutive Mono</vt:lpstr>
      <vt:lpstr>Curlz MT</vt:lpstr>
      <vt:lpstr>Courier Std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Elpis alpha</dc:creator>
  <cp:lastModifiedBy>elpis</cp:lastModifiedBy>
  <cp:revision>1</cp:revision>
  <dcterms:created xsi:type="dcterms:W3CDTF">2023-02-12T11:15:55Z</dcterms:created>
  <dcterms:modified xsi:type="dcterms:W3CDTF">2023-02-12T11:15:55Z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FBF39D16AEDD43EAACC29BE824324EDB</vt:lpwstr>
  </property>
</Properties>
</file>