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E7F8-C73F-4BD7-B1F5-97F9207EDE9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52FF-E9F6-492D-A69A-FC7EF66E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562475" y="-3178175"/>
            <a:ext cx="18432000" cy="11073600"/>
          </a:xfrm>
          <a:prstGeom prst="rect">
            <a:avLst/>
          </a:prstGeom>
          <a:solidFill>
            <a:srgbClr val="00192A"/>
          </a:solidFill>
          <a:ln>
            <a:solidFill>
              <a:srgbClr val="001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4562475" y="-1323439"/>
            <a:ext cx="1843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QisiDevroye Unicode" panose="02000503020000020004" pitchFamily="2" charset="0"/>
              </a:rPr>
              <a:t>Elpis Works</a:t>
            </a:r>
            <a:endParaRPr lang="en-US" sz="16600" dirty="0">
              <a:solidFill>
                <a:schemeClr val="bg1"/>
              </a:solidFill>
              <a:latin typeface="QisiDevroye Unicode" panose="0200050302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01989" y="2793550"/>
            <a:ext cx="165110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solidFill>
                  <a:schemeClr val="bg1"/>
                </a:solidFill>
                <a:latin typeface="QisiDevroye Unicode" panose="02000503020000020004" pitchFamily="2" charset="0"/>
              </a:rPr>
              <a:t>Check out some of the projects made by Elpis</a:t>
            </a:r>
            <a:endParaRPr lang="en-US" sz="8000" dirty="0">
              <a:solidFill>
                <a:schemeClr val="bg1"/>
              </a:solidFill>
              <a:latin typeface="QisiDevroye Unicod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1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QisiDevroye Unicode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4</cp:revision>
  <dcterms:created xsi:type="dcterms:W3CDTF">2022-05-18T12:14:55Z</dcterms:created>
  <dcterms:modified xsi:type="dcterms:W3CDTF">2022-05-18T15:40:37Z</dcterms:modified>
</cp:coreProperties>
</file>