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306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0810-ECF6-4469-9137-A4EA9D92DF6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3733800" y="2463800"/>
            <a:ext cx="36000000" cy="36000000"/>
          </a:xfrm>
          <a:prstGeom prst="star5">
            <a:avLst>
              <a:gd name="adj" fmla="val 22186"/>
              <a:gd name="hf" fmla="val 105146"/>
              <a:gd name="vf" fmla="val 1105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Acquest Script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18084800"/>
            <a:ext cx="36000000" cy="190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3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cquest Script" panose="02000505000000020004" pitchFamily="2" charset="0"/>
              </a:rPr>
              <a:t>Le</a:t>
            </a:r>
            <a:endParaRPr lang="en-US" sz="123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cquest Script" panose="02000505000000020004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635200" y="16764000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9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endParaRPr lang="en-US" sz="239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Acquest Script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8</cp:revision>
  <dcterms:created xsi:type="dcterms:W3CDTF">2022-04-26T17:40:30Z</dcterms:created>
  <dcterms:modified xsi:type="dcterms:W3CDTF">2022-05-09T16:09:11Z</dcterms:modified>
</cp:coreProperties>
</file>