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5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31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AC09-9A87-4A5A-AFEE-773F71A101D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A8AA-E240-4EA0-8611-FFF623CE3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AC09-9A87-4A5A-AFEE-773F71A101D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A8AA-E240-4EA0-8611-FFF623CE3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AC09-9A87-4A5A-AFEE-773F71A101D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A8AA-E240-4EA0-8611-FFF623CE3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2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AC09-9A87-4A5A-AFEE-773F71A101D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A8AA-E240-4EA0-8611-FFF623CE3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6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AC09-9A87-4A5A-AFEE-773F71A101D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A8AA-E240-4EA0-8611-FFF623CE3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5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AC09-9A87-4A5A-AFEE-773F71A101D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A8AA-E240-4EA0-8611-FFF623CE3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1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AC09-9A87-4A5A-AFEE-773F71A101D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A8AA-E240-4EA0-8611-FFF623CE3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6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AC09-9A87-4A5A-AFEE-773F71A101D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A8AA-E240-4EA0-8611-FFF623CE3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2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AC09-9A87-4A5A-AFEE-773F71A101D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A8AA-E240-4EA0-8611-FFF623CE3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8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AC09-9A87-4A5A-AFEE-773F71A101D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A8AA-E240-4EA0-8611-FFF623CE3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6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AC09-9A87-4A5A-AFEE-773F71A101D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A8AA-E240-4EA0-8611-FFF623CE3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4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7AC09-9A87-4A5A-AFEE-773F71A101D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AA8AA-E240-4EA0-8611-FFF623CE3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647700"/>
            <a:ext cx="17280000" cy="9072000"/>
          </a:xfrm>
          <a:prstGeom prst="rect">
            <a:avLst/>
          </a:prstGeom>
          <a:solidFill>
            <a:srgbClr val="28455F"/>
          </a:solidFill>
          <a:ln>
            <a:solidFill>
              <a:srgbClr val="284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89" y="1030401"/>
            <a:ext cx="5715798" cy="57157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86575" y="1568717"/>
            <a:ext cx="100254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mendra" panose="02000000000000000000" pitchFamily="2" charset="0"/>
              </a:rPr>
              <a:t>Landing Pages by Elpis</a:t>
            </a:r>
          </a:p>
          <a:p>
            <a:endParaRPr lang="en-US" sz="4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lmendra" panose="02000000000000000000" pitchFamily="2" charset="0"/>
            </a:endParaRPr>
          </a:p>
          <a:p>
            <a:r>
              <a:rPr lang="en-US" sz="4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mendra" panose="02000000000000000000" pitchFamily="2" charset="0"/>
              </a:rPr>
              <a:t>Check out the awesome landing pages I made</a:t>
            </a:r>
            <a:endParaRPr lang="en-US" sz="80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lmendr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2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Almendra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Elpis ...</dc:creator>
  <cp:lastModifiedBy>Elpis ...</cp:lastModifiedBy>
  <cp:revision>2</cp:revision>
  <dcterms:created xsi:type="dcterms:W3CDTF">2022-05-17T09:07:09Z</dcterms:created>
  <dcterms:modified xsi:type="dcterms:W3CDTF">2022-05-17T09:08:32Z</dcterms:modified>
</cp:coreProperties>
</file>