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4F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178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0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2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3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3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1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4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10-ECF6-4469-9137-A4EA9D92DF6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1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A0810-ECF6-4469-9137-A4EA9D92DF6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246A-D3E6-4E87-A097-74F5B5100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6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>
            <a:spLocks noChangeAspect="1"/>
          </p:cNvSpPr>
          <p:nvPr/>
        </p:nvSpPr>
        <p:spPr>
          <a:xfrm rot="2700000">
            <a:off x="1324789" y="1284047"/>
            <a:ext cx="3600000" cy="3600000"/>
          </a:xfrm>
          <a:prstGeom prst="corner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48224" y="-1446854"/>
            <a:ext cx="2740034" cy="7725192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boto" panose="02000503040000020004" pitchFamily="2" charset="0"/>
              </a:rPr>
              <a:t>e</a:t>
            </a:r>
            <a:endParaRPr lang="en-US" sz="4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Roboto" panose="02000503040000020004" pitchFamily="2" charset="0"/>
            </a:endParaRPr>
          </a:p>
        </p:txBody>
      </p:sp>
      <p:sp>
        <p:nvSpPr>
          <p:cNvPr id="9" name="L-Shape 8"/>
          <p:cNvSpPr>
            <a:spLocks noChangeAspect="1"/>
          </p:cNvSpPr>
          <p:nvPr/>
        </p:nvSpPr>
        <p:spPr>
          <a:xfrm rot="13500000">
            <a:off x="5225686" y="1284046"/>
            <a:ext cx="3600000" cy="3600000"/>
          </a:xfrm>
          <a:prstGeom prst="corner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108258" y="2904046"/>
            <a:ext cx="360000" cy="3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5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066800" y="-2006600"/>
            <a:ext cx="17280000" cy="9072000"/>
          </a:xfrm>
          <a:prstGeom prst="rect">
            <a:avLst/>
          </a:prstGeom>
          <a:solidFill>
            <a:srgbClr val="F2F4F5"/>
          </a:solidFill>
          <a:ln>
            <a:solidFill>
              <a:srgbClr val="F2F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800" y="345000"/>
            <a:ext cx="8737600" cy="436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44698" y="821240"/>
            <a:ext cx="886850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rench Script MT" panose="03020402040607040605" pitchFamily="66" charset="0"/>
                <a:ea typeface="iekie Goth" pitchFamily="2" charset="0"/>
                <a:cs typeface="iekie Goth" pitchFamily="2" charset="0"/>
              </a:rPr>
              <a:t>I’m Elpis</a:t>
            </a:r>
          </a:p>
          <a:p>
            <a:endParaRPr lang="en-US" sz="2800" b="1" dirty="0" smtClean="0">
              <a:ln w="9525">
                <a:solidFill>
                  <a:schemeClr val="bg1">
                    <a:lumMod val="85000"/>
                  </a:schemeClr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French Script MT" panose="03020402040607040605" pitchFamily="66" charset="0"/>
              <a:ea typeface="iekie Goth" pitchFamily="2" charset="0"/>
              <a:cs typeface="iekie Goth" pitchFamily="2" charset="0"/>
            </a:endParaRPr>
          </a:p>
          <a:p>
            <a:r>
              <a:rPr lang="en-US" sz="7200" b="1" dirty="0" smtClean="0"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rench Script MT" panose="03020402040607040605" pitchFamily="66" charset="0"/>
                <a:ea typeface="iekie Goth" pitchFamily="2" charset="0"/>
                <a:cs typeface="iekie Goth" pitchFamily="2" charset="0"/>
              </a:rPr>
              <a:t>A Full Stack Web Developer</a:t>
            </a:r>
            <a:endParaRPr lang="en-US" sz="8000" b="1" dirty="0">
              <a:ln w="9525">
                <a:solidFill>
                  <a:schemeClr val="bg1">
                    <a:lumMod val="85000"/>
                  </a:schemeClr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French Script MT" panose="03020402040607040605" pitchFamily="66" charset="0"/>
              <a:ea typeface="iekie Goth" pitchFamily="2" charset="0"/>
              <a:cs typeface="iekie Go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7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French Script MT</vt:lpstr>
      <vt:lpstr>iekie Goth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Elpis ...</dc:creator>
  <cp:lastModifiedBy>Elpis ...</cp:lastModifiedBy>
  <cp:revision>11</cp:revision>
  <dcterms:created xsi:type="dcterms:W3CDTF">2022-04-26T17:40:30Z</dcterms:created>
  <dcterms:modified xsi:type="dcterms:W3CDTF">2022-06-20T18:07:18Z</dcterms:modified>
</cp:coreProperties>
</file>