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A97"/>
    <a:srgbClr val="A77051"/>
    <a:srgbClr val="B37959"/>
    <a:srgbClr val="EFF4F8"/>
    <a:srgbClr val="6CBBEF"/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1" autoAdjust="0"/>
    <p:restoredTop sz="94660"/>
  </p:normalViewPr>
  <p:slideViewPr>
    <p:cSldViewPr snapToGrid="0">
      <p:cViewPr>
        <p:scale>
          <a:sx n="33" d="100"/>
          <a:sy n="33" d="100"/>
        </p:scale>
        <p:origin x="148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" y="-2625213"/>
            <a:ext cx="10800000" cy="10800000"/>
          </a:xfrm>
          <a:prstGeom prst="rect">
            <a:avLst/>
          </a:prstGeom>
          <a:noFill/>
          <a:effectLst>
            <a:outerShdw blurRad="152400" dist="127000" dir="2700000" algn="tl" rotWithShape="0">
              <a:schemeClr val="bg1">
                <a:lumMod val="65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88100" y="-122813"/>
            <a:ext cx="76530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QisiBest Wishes" panose="02020600040101010101" pitchFamily="18" charset="0"/>
                <a:ea typeface="QisiBest Wishes" panose="02020600040101010101" pitchFamily="18" charset="0"/>
              </a:rPr>
              <a:t>Nyux</a:t>
            </a:r>
            <a:endParaRPr lang="en-US" sz="16600" dirty="0">
              <a:solidFill>
                <a:schemeClr val="bg1"/>
              </a:solidFill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41806" y="120626"/>
            <a:ext cx="1080000" cy="108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4800" dirty="0"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019125" y="0"/>
            <a:ext cx="14909216" cy="92486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9500" dirty="0" smtClean="0">
                <a:solidFill>
                  <a:srgbClr val="A77051"/>
                </a:solidFill>
                <a:effectLst>
                  <a:outerShdw blurRad="25400" dist="25400" dir="5400000" algn="t" rotWithShape="0">
                    <a:prstClr val="black">
                      <a:alpha val="45000"/>
                    </a:prst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</a:rPr>
              <a:t>Nyux</a:t>
            </a:r>
            <a:endParaRPr lang="en-US" sz="59500" dirty="0">
              <a:solidFill>
                <a:srgbClr val="A77051"/>
              </a:solidFill>
              <a:effectLst>
                <a:outerShdw blurRad="25400" dist="25400" dir="5400000" algn="t" rotWithShape="0">
                  <a:prstClr val="black">
                    <a:alpha val="45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624619" y="2257864"/>
            <a:ext cx="2160000" cy="2160000"/>
          </a:xfrm>
          <a:prstGeom prst="ellipse">
            <a:avLst/>
          </a:prstGeom>
          <a:noFill/>
          <a:ln w="190500">
            <a:solidFill>
              <a:srgbClr val="A770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rgbClr val="A770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13800" dirty="0">
              <a:solidFill>
                <a:srgbClr val="A770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37420" y="-2094272"/>
            <a:ext cx="18144000" cy="90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3" y="-72872"/>
            <a:ext cx="5029200" cy="5029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7507697" y="0"/>
            <a:ext cx="8494558" cy="52014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16600" dirty="0" smtClean="0">
                <a:solidFill>
                  <a:srgbClr val="A77051"/>
                </a:solidFill>
                <a:effectLst>
                  <a:outerShdw blurRad="25400" dist="25400" dir="5400000" algn="t" rotWithShape="0">
                    <a:prstClr val="black">
                      <a:alpha val="45000"/>
                    </a:prst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</a:rPr>
              <a:t>Nyux Whispers</a:t>
            </a:r>
            <a:endParaRPr lang="en-US" sz="59500" dirty="0">
              <a:solidFill>
                <a:srgbClr val="A77051"/>
              </a:solidFill>
              <a:effectLst>
                <a:outerShdw blurRad="25400" dist="25400" dir="5400000" algn="t" rotWithShape="0">
                  <a:prstClr val="black">
                    <a:alpha val="45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QisiBest Wishes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12</cp:revision>
  <dcterms:created xsi:type="dcterms:W3CDTF">2022-05-28T17:07:52Z</dcterms:created>
  <dcterms:modified xsi:type="dcterms:W3CDTF">2022-08-24T18:27:29Z</dcterms:modified>
</cp:coreProperties>
</file>