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0" r:id="rId4"/>
    <p:sldId id="257" r:id="rId5"/>
    <p:sldId id="266" r:id="rId6"/>
  </p:sldIdLst>
  <p:sldSz cx="21599525" cy="1439989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7E7E7E"/>
    <a:srgbClr val="121212"/>
    <a:srgbClr val="CDAA97"/>
    <a:srgbClr val="A77051"/>
    <a:srgbClr val="B37959"/>
    <a:srgbClr val="EFF4F8"/>
    <a:srgbClr val="6CBBEF"/>
    <a:srgbClr val="76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1" autoAdjust="0"/>
    <p:restoredTop sz="94660"/>
  </p:normalViewPr>
  <p:slideViewPr>
    <p:cSldViewPr snapToGrid="0">
      <p:cViewPr>
        <p:scale>
          <a:sx n="33" d="100"/>
          <a:sy n="33" d="100"/>
        </p:scale>
        <p:origin x="148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63" y="2356737"/>
            <a:ext cx="16200379" cy="5013480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63" y="7563556"/>
            <a:ext cx="16200379" cy="347676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19605" indent="0" algn="ctr">
              <a:buNone/>
              <a:defRPr sz="3780"/>
            </a:lvl3pPr>
            <a:lvl4pPr marL="2879725" indent="0" algn="ctr">
              <a:buNone/>
              <a:defRPr sz="3360"/>
            </a:lvl4pPr>
            <a:lvl5pPr marL="3839845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085" indent="0" algn="ctr">
              <a:buNone/>
              <a:defRPr sz="3360"/>
            </a:lvl7pPr>
            <a:lvl8pPr marL="6720205" indent="0" algn="ctr">
              <a:buNone/>
              <a:defRPr sz="3360"/>
            </a:lvl8pPr>
            <a:lvl9pPr marL="7680325" indent="0" algn="ctr">
              <a:buNone/>
              <a:defRPr sz="33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862" y="766689"/>
            <a:ext cx="4657609" cy="122036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35" y="766689"/>
            <a:ext cx="13702820" cy="1220369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3590106"/>
            <a:ext cx="18630436" cy="5990174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4" y="9636950"/>
            <a:ext cx="18630436" cy="3150091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196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7972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84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08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325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35" y="3833446"/>
            <a:ext cx="9180215" cy="91369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256" y="3833446"/>
            <a:ext cx="9180215" cy="91369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48" y="766689"/>
            <a:ext cx="18630436" cy="278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48" y="3530104"/>
            <a:ext cx="9138025" cy="1730050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19605" indent="0">
              <a:buNone/>
              <a:defRPr sz="3780" b="1"/>
            </a:lvl3pPr>
            <a:lvl4pPr marL="2879725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80325" indent="0">
              <a:buNone/>
              <a:defRPr sz="336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48" y="5260154"/>
            <a:ext cx="9138025" cy="77368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256" y="3530104"/>
            <a:ext cx="9183028" cy="1730050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19605" indent="0">
              <a:buNone/>
              <a:defRPr sz="3780" b="1"/>
            </a:lvl3pPr>
            <a:lvl4pPr marL="2879725" indent="0">
              <a:buNone/>
              <a:defRPr sz="3360" b="1"/>
            </a:lvl4pPr>
            <a:lvl5pPr marL="3839845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085" indent="0">
              <a:buNone/>
              <a:defRPr sz="3360" b="1"/>
            </a:lvl7pPr>
            <a:lvl8pPr marL="6720205" indent="0">
              <a:buNone/>
              <a:defRPr sz="3360" b="1"/>
            </a:lvl8pPr>
            <a:lvl9pPr marL="7680325" indent="0">
              <a:buNone/>
              <a:defRPr sz="336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256" y="5260154"/>
            <a:ext cx="9183028" cy="77368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48" y="960028"/>
            <a:ext cx="6966725" cy="3360098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028" y="2073394"/>
            <a:ext cx="10935256" cy="10233633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48" y="4320127"/>
            <a:ext cx="6966725" cy="8003569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19605" indent="0">
              <a:buNone/>
              <a:defRPr sz="2520"/>
            </a:lvl3pPr>
            <a:lvl4pPr marL="2879725" indent="0">
              <a:buNone/>
              <a:defRPr sz="2100"/>
            </a:lvl4pPr>
            <a:lvl5pPr marL="3839845" indent="0">
              <a:buNone/>
              <a:defRPr sz="2100"/>
            </a:lvl5pPr>
            <a:lvl6pPr marL="4800600" indent="0">
              <a:buNone/>
              <a:defRPr sz="2100"/>
            </a:lvl6pPr>
            <a:lvl7pPr marL="5760085" indent="0">
              <a:buNone/>
              <a:defRPr sz="2100"/>
            </a:lvl7pPr>
            <a:lvl8pPr marL="6720205" indent="0">
              <a:buNone/>
              <a:defRPr sz="2100"/>
            </a:lvl8pPr>
            <a:lvl9pPr marL="7680325" indent="0">
              <a:buNone/>
              <a:defRPr sz="21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48" y="960028"/>
            <a:ext cx="6966725" cy="3360098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83028" y="2073394"/>
            <a:ext cx="10935256" cy="10233633"/>
          </a:xfrm>
        </p:spPr>
        <p:txBody>
          <a:bodyPr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19605" indent="0">
              <a:buNone/>
              <a:defRPr sz="5040"/>
            </a:lvl3pPr>
            <a:lvl4pPr marL="2879725" indent="0">
              <a:buNone/>
              <a:defRPr sz="4200"/>
            </a:lvl4pPr>
            <a:lvl5pPr marL="3839845" indent="0">
              <a:buNone/>
              <a:defRPr sz="4200"/>
            </a:lvl5pPr>
            <a:lvl6pPr marL="4800600" indent="0">
              <a:buNone/>
              <a:defRPr sz="4200"/>
            </a:lvl6pPr>
            <a:lvl7pPr marL="5760085" indent="0">
              <a:buNone/>
              <a:defRPr sz="4200"/>
            </a:lvl7pPr>
            <a:lvl8pPr marL="6720205" indent="0">
              <a:buNone/>
              <a:defRPr sz="4200"/>
            </a:lvl8pPr>
            <a:lvl9pPr marL="7680325" indent="0">
              <a:buNone/>
              <a:defRPr sz="4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48" y="4320127"/>
            <a:ext cx="6966725" cy="8003569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19605" indent="0">
              <a:buNone/>
              <a:defRPr sz="2520"/>
            </a:lvl3pPr>
            <a:lvl4pPr marL="2879725" indent="0">
              <a:buNone/>
              <a:defRPr sz="2100"/>
            </a:lvl4pPr>
            <a:lvl5pPr marL="3839845" indent="0">
              <a:buNone/>
              <a:defRPr sz="2100"/>
            </a:lvl5pPr>
            <a:lvl6pPr marL="4800600" indent="0">
              <a:buNone/>
              <a:defRPr sz="2100"/>
            </a:lvl6pPr>
            <a:lvl7pPr marL="5760085" indent="0">
              <a:buNone/>
              <a:defRPr sz="2100"/>
            </a:lvl7pPr>
            <a:lvl8pPr marL="6720205" indent="0">
              <a:buNone/>
              <a:defRPr sz="2100"/>
            </a:lvl8pPr>
            <a:lvl9pPr marL="7680325" indent="0">
              <a:buNone/>
              <a:defRPr sz="21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35" y="766689"/>
            <a:ext cx="18630436" cy="278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35" y="3833446"/>
            <a:ext cx="18630436" cy="913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35" y="13347058"/>
            <a:ext cx="4860114" cy="766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AAB6-0F9B-4029-A164-2D7DE9FF7D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167" y="13347058"/>
            <a:ext cx="7290170" cy="766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357" y="13347058"/>
            <a:ext cx="4860114" cy="766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6335-11EA-42F8-AE75-48AF0E038C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19605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19605" rtl="0" eaLnBrk="1" latinLnBrk="0" hangingPunct="1">
        <a:lnSpc>
          <a:spcPct val="90000"/>
        </a:lnSpc>
        <a:spcBef>
          <a:spcPct val="4210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39966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5978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02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4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6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385" indent="-480060" algn="l" defTabSz="191960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1960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7972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3984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8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325" algn="l" defTabSz="1919605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Callout 3"/>
          <p:cNvSpPr/>
          <p:nvPr/>
        </p:nvSpPr>
        <p:spPr>
          <a:xfrm>
            <a:off x="4410354" y="1848538"/>
            <a:ext cx="10800000" cy="7200000"/>
          </a:xfrm>
          <a:prstGeom prst="wedgeEllipseCallou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Box 4"/>
          <p:cNvSpPr txBox="1"/>
          <p:nvPr/>
        </p:nvSpPr>
        <p:spPr>
          <a:xfrm>
            <a:off x="4620895" y="3166110"/>
            <a:ext cx="9452610" cy="430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7400" dirty="0" smtClean="0">
                <a:solidFill>
                  <a:schemeClr val="bg1"/>
                </a:solidFill>
                <a:latin typeface="QisiBest Wishes" panose="02020600040101010101" pitchFamily="18" charset="0"/>
                <a:ea typeface="QisiBest Wishes" panose="02020600040101010101" pitchFamily="18" charset="0"/>
              </a:rPr>
              <a:t>Nyux</a:t>
            </a:r>
            <a:endParaRPr lang="en-US" sz="27400" dirty="0" smtClean="0">
              <a:solidFill>
                <a:schemeClr val="bg1"/>
              </a:solidFill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585963" y="4087165"/>
            <a:ext cx="1080000" cy="1080000"/>
          </a:xfrm>
          <a:prstGeom prst="ellipse">
            <a:avLst/>
          </a:pr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800" b="1" dirty="0" smtClean="0">
                <a:latin typeface="QisiBest Wishes" panose="02020600040101010101" pitchFamily="18" charset="0"/>
                <a:ea typeface="QisiBest Wishes" panose="02020600040101010101" pitchFamily="18" charset="0"/>
              </a:rPr>
              <a:t>W</a:t>
            </a:r>
            <a:endParaRPr lang="en-US" sz="4800" b="1" dirty="0" smtClean="0"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905" y="1891665"/>
            <a:ext cx="19410045" cy="10617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68400" dirty="0" smtClean="0">
                <a:pattFill prst="pct30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QisiBest Wishes" panose="02020600040101010101" pitchFamily="18" charset="0"/>
                <a:ea typeface="QisiBest Wishes" panose="02020600040101010101" pitchFamily="18" charset="0"/>
                <a:cs typeface="QisiBest Wishes" panose="02020600040101010101" pitchFamily="18" charset="0"/>
              </a:rPr>
              <a:t>Nyux</a:t>
            </a:r>
            <a:endParaRPr lang="en-US" sz="68400" dirty="0" smtClean="0">
              <a:pattFill prst="pct30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  <a:cs typeface="QisiBest Wishes" panose="02020600040101010101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883505" y="4289425"/>
            <a:ext cx="2700000" cy="2700000"/>
          </a:xfrm>
          <a:prstGeom prst="ellipse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190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 smtClean="0">
              <a:pattFill prst="pct30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8099405" y="4505325"/>
            <a:ext cx="2268000" cy="2268000"/>
          </a:xfrm>
          <a:prstGeom prst="ellipse">
            <a:avLst/>
          </a:prstGeom>
          <a:solidFill>
            <a:schemeClr val="bg1"/>
          </a:solidFill>
          <a:ln w="190500"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0" dirty="0" smtClean="0">
              <a:pattFill prst="pct30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8099405" y="4505325"/>
            <a:ext cx="2268000" cy="2268000"/>
          </a:xfrm>
          <a:prstGeom prst="ellipse">
            <a:avLst/>
          </a:prstGeom>
          <a:noFill/>
          <a:ln w="190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3800" dirty="0" smtClean="0">
                <a:pattFill prst="pct30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/>
                <a:latin typeface="QisiBest Wishes" panose="02020600040101010101" pitchFamily="18" charset="0"/>
                <a:ea typeface="QisiBest Wishes" panose="02020600040101010101" pitchFamily="18" charset="0"/>
              </a:rPr>
              <a:t>W</a:t>
            </a:r>
            <a:endParaRPr lang="en-US" sz="13800" dirty="0" smtClean="0">
              <a:pattFill prst="pct30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/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59630" y="2663873"/>
            <a:ext cx="17280000" cy="90720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0502900" y="4231005"/>
            <a:ext cx="8719820" cy="59391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19000" dirty="0" smtClean="0">
                <a:pattFill prst="pct30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25400" dist="25400" dir="5400000" algn="t" rotWithShape="0">
                    <a:prstClr val="black">
                      <a:alpha val="45000"/>
                    </a:prstClr>
                  </a:outerShdw>
                </a:effectLst>
                <a:latin typeface="QisiBest Wishes" panose="02020600040101010101" pitchFamily="18" charset="0"/>
                <a:ea typeface="QisiBest Wishes" panose="02020600040101010101" pitchFamily="18" charset="0"/>
              </a:rPr>
              <a:t>Nyux Whispers</a:t>
            </a:r>
            <a:endParaRPr lang="en-US" sz="19000" dirty="0" smtClean="0">
              <a:pattFill prst="pct30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25400" dist="25400" dir="5400000" algn="t" rotWithShape="0">
                  <a:prstClr val="black">
                    <a:alpha val="45000"/>
                  </a:prstClr>
                </a:outerShdw>
              </a:effectLst>
              <a:latin typeface="QisiBest Wishes" panose="02020600040101010101" pitchFamily="18" charset="0"/>
              <a:ea typeface="QisiBest Wishes" panose="02020600040101010101" pitchFamily="18" charset="0"/>
            </a:endParaRPr>
          </a:p>
        </p:txBody>
      </p:sp>
      <p:pic>
        <p:nvPicPr>
          <p:cNvPr id="4" name="Picture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4742180"/>
            <a:ext cx="6203315" cy="491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3943350" y="3083560"/>
            <a:ext cx="720000" cy="720000"/>
          </a:xfrm>
          <a:prstGeom prst="rect">
            <a:avLst/>
          </a:prstGeom>
          <a:pattFill prst="pct30">
            <a:fgClr>
              <a:schemeClr val="bg1">
                <a:lumMod val="50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Presentation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QisiBest Wishes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</cp:lastModifiedBy>
  <cp:revision>15</cp:revision>
  <dcterms:created xsi:type="dcterms:W3CDTF">2022-05-28T17:07:00Z</dcterms:created>
  <dcterms:modified xsi:type="dcterms:W3CDTF">2022-09-03T09:51:05Z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359BF2F5E8F640C0B03B508291AE50C5</vt:lpwstr>
  </property>
  <property fmtid="{D5CDD505-2E9C-101B-9397-08002B2CF9AE}" pid="3" name="KSOProductBuildVer">
    <vt:lpwstr>1033-11.2.0.11254</vt:lpwstr>
  </property>
</Properties>
</file>