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AB6-0F9B-4029-A164-2D7DE9FF7D5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6335-11EA-42F8-AE75-48AF0E03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479133" y="-1963176"/>
            <a:ext cx="12600000" cy="1080000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mendra" panose="02000000000000000000" pitchFamily="2" charset="0"/>
              </a:rPr>
              <a:t>Elpis</a:t>
            </a:r>
            <a:endParaRPr lang="en-US" sz="239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mendr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9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37420" y="-2094272"/>
            <a:ext cx="18144000" cy="90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3" y="-72872"/>
            <a:ext cx="5029200" cy="50292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507697" y="300789"/>
            <a:ext cx="8494558" cy="428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6B44E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50" endPos="85000" dist="60007" dir="5400000" sy="-100000" algn="bl" rotWithShape="0"/>
                </a:effectLst>
                <a:latin typeface="Almendra" panose="02000000000000000000" pitchFamily="2" charset="0"/>
              </a:rPr>
              <a:t>A project with a lot of potential 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6B44E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50" endPos="85000" dist="60007" dir="5400000" sy="-100000" algn="bl" rotWithShape="0"/>
              </a:effectLst>
              <a:latin typeface="Almendr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9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Almendra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3</cp:revision>
  <dcterms:created xsi:type="dcterms:W3CDTF">2022-05-28T17:07:52Z</dcterms:created>
  <dcterms:modified xsi:type="dcterms:W3CDTF">2022-05-28T17:26:03Z</dcterms:modified>
</cp:coreProperties>
</file>