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2178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8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5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7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7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0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7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7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0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9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4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A5930-24FD-4483-9D5C-A187A35DCAF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4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-1014361" y="-4883355"/>
            <a:ext cx="14400000" cy="14400000"/>
          </a:xfrm>
          <a:prstGeom prst="ellipse">
            <a:avLst/>
          </a:prstGeom>
          <a:solidFill>
            <a:srgbClr val="4472C3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82142" y="-6422559"/>
            <a:ext cx="8606994" cy="13280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7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abriola" panose="04040605051002020D02" pitchFamily="82" charset="0"/>
              </a:rPr>
              <a:t>Lg</a:t>
            </a:r>
            <a:endParaRPr lang="en-US" sz="857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223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Gabriola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Elpis ...</dc:creator>
  <cp:lastModifiedBy>Elpis ...</cp:lastModifiedBy>
  <cp:revision>1</cp:revision>
  <dcterms:created xsi:type="dcterms:W3CDTF">2022-02-23T13:03:08Z</dcterms:created>
  <dcterms:modified xsi:type="dcterms:W3CDTF">2022-02-23T13:03:34Z</dcterms:modified>
</cp:coreProperties>
</file>