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FBB"/>
    <a:srgbClr val="44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9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5930-24FD-4483-9D5C-A187A35DCAF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746090" y="-3038168"/>
            <a:ext cx="21600000" cy="113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74889" y="-334366"/>
            <a:ext cx="10922411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Little Gathering</a:t>
            </a:r>
          </a:p>
          <a:p>
            <a:pPr>
              <a:lnSpc>
                <a:spcPct val="150000"/>
              </a:lnSpc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Join us on our forum to post and comment on interesting matters.</a:t>
            </a:r>
            <a:endParaRPr lang="en-US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9816" y="-702384"/>
            <a:ext cx="6668431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746090" y="-3038168"/>
            <a:ext cx="21600000" cy="113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74889" y="-1026863"/>
            <a:ext cx="10922411" cy="731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Little Gathering</a:t>
            </a:r>
          </a:p>
          <a:p>
            <a:pPr>
              <a:lnSpc>
                <a:spcPct val="150000"/>
              </a:lnSpc>
            </a:pP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 simple </a:t>
            </a:r>
            <a:r>
              <a:rPr lang="en-U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forum where users </a:t>
            </a:r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publish posts and comments </a:t>
            </a:r>
            <a:r>
              <a:rPr lang="en-U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on interesting topics</a:t>
            </a:r>
            <a:endParaRPr lang="en-US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9816" y="-702384"/>
            <a:ext cx="6668431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25</cp:revision>
  <dcterms:created xsi:type="dcterms:W3CDTF">2022-02-23T13:03:08Z</dcterms:created>
  <dcterms:modified xsi:type="dcterms:W3CDTF">2022-07-27T15:30:56Z</dcterms:modified>
</cp:coreProperties>
</file>