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9" r:id="rId3"/>
    <p:sldId id="267" r:id="rId4"/>
    <p:sldId id="265" r:id="rId5"/>
    <p:sldId id="264" r:id="rId6"/>
    <p:sldId id="268" r:id="rId7"/>
    <p:sldId id="266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05/09/2016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4645" y="490463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26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linéaire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Ensemble 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/>
          <p:nvPr/>
        </p:nvCxnSpPr>
        <p:spPr>
          <a:xfrm rot="16200000" flipV="1">
            <a:off x="4970047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292080" y="5000636"/>
            <a:ext cx="70868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>
                <a:solidFill>
                  <a:prstClr val="black"/>
                </a:solidFill>
              </a:rPr>
              <a:t>Tête en </a:t>
            </a:r>
            <a:r>
              <a:rPr lang="fr-FR" sz="1400" b="1" kern="0" dirty="0" smtClean="0">
                <a:solidFill>
                  <a:prstClr val="black"/>
                </a:solidFill>
              </a:rPr>
              <a:t>bas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haut)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Tête en haut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bas)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827" y="589470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93" y="4412874"/>
            <a:ext cx="526221" cy="113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50" y="4412874"/>
            <a:ext cx="1228313" cy="110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88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37740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16632"/>
            <a:ext cx="6286545" cy="288374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 rot="16200000">
            <a:off x="6360919" y="415053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 rot="16200000">
            <a:off x="6457991" y="2035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159788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3654814" y="6159788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4375054" y="6021288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032321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50653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061193"/>
            <a:ext cx="1721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au poste n+1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au poste n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" name="Ellipse 1"/>
          <p:cNvSpPr/>
          <p:nvPr/>
        </p:nvSpPr>
        <p:spPr>
          <a:xfrm>
            <a:off x="1302382" y="571150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1302382" y="114457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" name="Ellipse 82"/>
          <p:cNvSpPr/>
          <p:nvPr/>
        </p:nvSpPr>
        <p:spPr>
          <a:xfrm>
            <a:off x="1302382" y="179408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1302382" y="242088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3347061" y="2451984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9" name="Ellipse 88"/>
          <p:cNvSpPr/>
          <p:nvPr/>
        </p:nvSpPr>
        <p:spPr>
          <a:xfrm>
            <a:off x="5509724" y="1558412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Ellipse 89"/>
          <p:cNvSpPr/>
          <p:nvPr/>
        </p:nvSpPr>
        <p:spPr>
          <a:xfrm>
            <a:off x="5509724" y="2473250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1045228" y="4006684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2" name="Ellipse 91"/>
          <p:cNvSpPr/>
          <p:nvPr/>
        </p:nvSpPr>
        <p:spPr>
          <a:xfrm>
            <a:off x="2845918" y="4030291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4646608" y="405389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6" name="Ellipse 95"/>
          <p:cNvSpPr/>
          <p:nvPr/>
        </p:nvSpPr>
        <p:spPr>
          <a:xfrm>
            <a:off x="1065588" y="492886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2829793" y="4932529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11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4637488" y="4928868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6406476" y="4925207"/>
            <a:ext cx="286412" cy="286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13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28596" y="2082690"/>
            <a:ext cx="6286544" cy="228241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 partielle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86380" y="2275053"/>
            <a:ext cx="1071570" cy="793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-99391"/>
            <a:ext cx="6286545" cy="1918354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 partielle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57158" y="692696"/>
            <a:ext cx="3829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4836403" y="348894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357158" y="699530"/>
            <a:ext cx="0" cy="16493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5679289" y="1916832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782528" y="2275052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>
            <a:endCxn id="81" idx="1"/>
          </p:cNvCxnSpPr>
          <p:nvPr/>
        </p:nvCxnSpPr>
        <p:spPr>
          <a:xfrm>
            <a:off x="202688" y="2563052"/>
            <a:ext cx="257984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776396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pic>
        <p:nvPicPr>
          <p:cNvPr id="79" name="Picture 2" descr="F:\IMG_1394.JPG"/>
          <p:cNvPicPr>
            <a:picLocks noChangeAspect="1" noChangeArrowheads="1"/>
          </p:cNvPicPr>
          <p:nvPr/>
        </p:nvPicPr>
        <p:blipFill rotWithShape="1">
          <a:blip r:embed="rId3" cstate="print"/>
          <a:srcRect b="8903"/>
          <a:stretch/>
        </p:blipFill>
        <p:spPr bwMode="auto">
          <a:xfrm>
            <a:off x="740119" y="915937"/>
            <a:ext cx="705469" cy="856879"/>
          </a:xfrm>
          <a:prstGeom prst="rect">
            <a:avLst/>
          </a:prstGeom>
          <a:noFill/>
        </p:spPr>
      </p:pic>
      <p:pic>
        <p:nvPicPr>
          <p:cNvPr id="83" name="Picture 7" descr="2006_0502000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8082" r="23135" b="7016"/>
          <a:stretch/>
        </p:blipFill>
        <p:spPr bwMode="auto">
          <a:xfrm>
            <a:off x="1525440" y="915937"/>
            <a:ext cx="640147" cy="8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cteur droit avec flèche 85"/>
          <p:cNvCxnSpPr/>
          <p:nvPr/>
        </p:nvCxnSpPr>
        <p:spPr>
          <a:xfrm>
            <a:off x="251520" y="457688"/>
            <a:ext cx="48859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onnecteur droit avec flèche 87"/>
          <p:cNvCxnSpPr>
            <a:stCxn id="64" idx="3"/>
            <a:endCxn id="68" idx="1"/>
          </p:cNvCxnSpPr>
          <p:nvPr/>
        </p:nvCxnSpPr>
        <p:spPr>
          <a:xfrm>
            <a:off x="2165588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5" y="910077"/>
            <a:ext cx="772647" cy="8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Connecteur droit avec flèche 88"/>
          <p:cNvCxnSpPr/>
          <p:nvPr/>
        </p:nvCxnSpPr>
        <p:spPr>
          <a:xfrm>
            <a:off x="4214810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onnecteur droit 89"/>
          <p:cNvCxnSpPr>
            <a:stCxn id="81" idx="3"/>
          </p:cNvCxnSpPr>
          <p:nvPr/>
        </p:nvCxnSpPr>
        <p:spPr>
          <a:xfrm>
            <a:off x="4222528" y="2563052"/>
            <a:ext cx="106385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95" name="Flèche vers le bas 94"/>
          <p:cNvSpPr/>
          <p:nvPr/>
        </p:nvSpPr>
        <p:spPr>
          <a:xfrm>
            <a:off x="5679289" y="3085860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357158" y="2348880"/>
            <a:ext cx="242537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>
            <a:off x="251520" y="2406225"/>
            <a:ext cx="253100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Connecteur droit avec flèche 110"/>
          <p:cNvCxnSpPr/>
          <p:nvPr/>
        </p:nvCxnSpPr>
        <p:spPr>
          <a:xfrm flipV="1">
            <a:off x="251520" y="457688"/>
            <a:ext cx="0" cy="194853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15" name="Image 114" descr="IMG_20141010_154434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8197" r="1376" b="20294"/>
          <a:stretch/>
        </p:blipFill>
        <p:spPr>
          <a:xfrm>
            <a:off x="2318336" y="2974046"/>
            <a:ext cx="928384" cy="936104"/>
          </a:xfrm>
          <a:prstGeom prst="rect">
            <a:avLst/>
          </a:prstGeom>
        </p:spPr>
      </p:pic>
      <p:pic>
        <p:nvPicPr>
          <p:cNvPr id="116" name="Image 115" descr="IMG_20141010_15442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28" y="2974046"/>
            <a:ext cx="1248139" cy="936104"/>
          </a:xfrm>
          <a:prstGeom prst="rect">
            <a:avLst/>
          </a:prstGeom>
        </p:spPr>
      </p:pic>
      <p:pic>
        <p:nvPicPr>
          <p:cNvPr id="118" name="Image 1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7" y="3085860"/>
            <a:ext cx="1349694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9" y="2982517"/>
            <a:ext cx="1481137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0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462</Words>
  <Application>Microsoft Office PowerPoint</Application>
  <PresentationFormat>Affichage à l'écran (4:3)</PresentationFormat>
  <Paragraphs>219</Paragraphs>
  <Slides>10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pt_ptsi</cp:lastModifiedBy>
  <cp:revision>53</cp:revision>
  <dcterms:created xsi:type="dcterms:W3CDTF">2014-01-29T23:34:32Z</dcterms:created>
  <dcterms:modified xsi:type="dcterms:W3CDTF">2016-09-05T09:01:54Z</dcterms:modified>
</cp:coreProperties>
</file>