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66" r:id="rId5"/>
    <p:sldId id="267" r:id="rId6"/>
    <p:sldId id="262" r:id="rId7"/>
    <p:sldId id="261" r:id="rId8"/>
    <p:sldId id="263" r:id="rId9"/>
    <p:sldId id="259" r:id="rId10"/>
    <p:sldId id="258" r:id="rId11"/>
    <p:sldId id="260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Compétences</a:t>
          </a: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Réaliser</a:t>
          </a: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Expérimenter</a:t>
          </a: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sz="1200" dirty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sz="1200" dirty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</dgm:pt>
    <dgm:pt modelId="{A2FC416A-EBC7-46CE-8A00-5E59C50D8257}" type="pres">
      <dgm:prSet presAssocID="{5E9DFCFE-8035-47FF-8737-041E4392E51E}" presName="parTrans" presStyleLbl="sibTrans2D1" presStyleIdx="0" presStyleCnt="7"/>
      <dgm:spPr/>
    </dgm:pt>
    <dgm:pt modelId="{C36A42E1-BA91-4E47-B26A-022A82C87076}" type="pres">
      <dgm:prSet presAssocID="{5E9DFCFE-8035-47FF-8737-041E4392E51E}" presName="connectorText" presStyleLbl="sibTrans2D1" presStyleIdx="0" presStyleCnt="7"/>
      <dgm:spPr/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</dgm:pt>
    <dgm:pt modelId="{B1A927CB-9F4B-4F29-AD07-9974F3A6F2F9}" type="pres">
      <dgm:prSet presAssocID="{FC2CD8C7-22DE-4FD8-BE5C-B5EFF3818DD1}" presName="parTrans" presStyleLbl="sibTrans2D1" presStyleIdx="1" presStyleCnt="7"/>
      <dgm:spPr/>
    </dgm:pt>
    <dgm:pt modelId="{327B7C4E-C444-4ED2-92AB-EFA2130B78B5}" type="pres">
      <dgm:prSet presAssocID="{FC2CD8C7-22DE-4FD8-BE5C-B5EFF3818DD1}" presName="connectorText" presStyleLbl="sibTrans2D1" presStyleIdx="1" presStyleCnt="7"/>
      <dgm:spPr/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</dgm:pt>
    <dgm:pt modelId="{56098039-CBAF-478E-849E-420E970445A4}" type="pres">
      <dgm:prSet presAssocID="{7B81B71B-46D0-4A6D-830C-D40787DA03E8}" presName="parTrans" presStyleLbl="sibTrans2D1" presStyleIdx="2" presStyleCnt="7"/>
      <dgm:spPr/>
    </dgm:pt>
    <dgm:pt modelId="{01C07FA7-6127-46B1-A25D-7D27D71C42AE}" type="pres">
      <dgm:prSet presAssocID="{7B81B71B-46D0-4A6D-830C-D40787DA03E8}" presName="connectorText" presStyleLbl="sibTrans2D1" presStyleIdx="2" presStyleCnt="7"/>
      <dgm:spPr/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</dgm:pt>
    <dgm:pt modelId="{1DFFE085-0465-4C9C-91D0-B8BC9794280B}" type="pres">
      <dgm:prSet presAssocID="{DB17F1C1-8100-4A84-9268-85BC9401DCC5}" presName="parTrans" presStyleLbl="sibTrans2D1" presStyleIdx="3" presStyleCnt="7"/>
      <dgm:spPr/>
    </dgm:pt>
    <dgm:pt modelId="{80B1C042-E483-4375-8C28-86D3502EDF84}" type="pres">
      <dgm:prSet presAssocID="{DB17F1C1-8100-4A84-9268-85BC9401DCC5}" presName="connectorText" presStyleLbl="sibTrans2D1" presStyleIdx="3" presStyleCnt="7"/>
      <dgm:spPr/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</dgm:pt>
    <dgm:pt modelId="{DB595E4D-B805-4A4A-88B2-DF5095B26C26}" type="pres">
      <dgm:prSet presAssocID="{3EB26ABE-F2BD-4028-99EC-F1E8582BA826}" presName="parTrans" presStyleLbl="sibTrans2D1" presStyleIdx="4" presStyleCnt="7"/>
      <dgm:spPr/>
    </dgm:pt>
    <dgm:pt modelId="{63F394C0-7139-45BF-B22D-425E9C732477}" type="pres">
      <dgm:prSet presAssocID="{3EB26ABE-F2BD-4028-99EC-F1E8582BA826}" presName="connectorText" presStyleLbl="sibTrans2D1" presStyleIdx="4" presStyleCnt="7"/>
      <dgm:spPr/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</dgm:pt>
    <dgm:pt modelId="{92EA049D-F3DB-461A-959D-8698A61CDADA}" type="pres">
      <dgm:prSet presAssocID="{5B9EB4C0-1E68-48AE-AF26-3DE02EFE5D06}" presName="parTrans" presStyleLbl="sibTrans2D1" presStyleIdx="5" presStyleCnt="7"/>
      <dgm:spPr/>
    </dgm:pt>
    <dgm:pt modelId="{88188D4A-CCE1-4990-A9B4-FA0168379059}" type="pres">
      <dgm:prSet presAssocID="{5B9EB4C0-1E68-48AE-AF26-3DE02EFE5D06}" presName="connectorText" presStyleLbl="sibTrans2D1" presStyleIdx="5" presStyleCnt="7"/>
      <dgm:spPr/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</dgm:pt>
    <dgm:pt modelId="{D73A92E1-6647-4ED8-BAB6-78EC34CB8AD1}" type="pres">
      <dgm:prSet presAssocID="{51BD329E-6830-43BB-B09C-E770653834F2}" presName="parTrans" presStyleLbl="sibTrans2D1" presStyleIdx="6" presStyleCnt="7"/>
      <dgm:spPr/>
    </dgm:pt>
    <dgm:pt modelId="{644D3658-E40F-435C-8159-E49BEEDB7CAC}" type="pres">
      <dgm:prSet presAssocID="{51BD329E-6830-43BB-B09C-E770653834F2}" presName="connectorText" presStyleLbl="sibTrans2D1" presStyleIdx="6" presStyleCnt="7"/>
      <dgm:spPr/>
    </dgm:pt>
    <dgm:pt modelId="{0898BD1C-0D41-48F1-BA11-A3086BB4EAB8}" type="pres">
      <dgm:prSet presAssocID="{429AED82-4220-4FA6-BFD1-9BFC6D52522A}" presName="node" presStyleLbl="node1" presStyleIdx="6" presStyleCnt="7" custScaleY="44898" custRadScaleRad="99019" custRadScaleInc="-54855">
        <dgm:presLayoutVars>
          <dgm:bulletEnabled val="1"/>
        </dgm:presLayoutVars>
      </dgm:prSet>
      <dgm:spPr/>
    </dgm:pt>
  </dgm:ptLst>
  <dgm:cxnLst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Compétences</a:t>
          </a:r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Réaliser</a:t>
          </a:r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Expérimenter</a:t>
          </a:r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267951">
          <a:off x="2500763" y="2044228"/>
          <a:ext cx="478921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2637989" y="2177347"/>
        <a:ext cx="335245" cy="310102"/>
      </dsp:txXfrm>
    </dsp:sp>
    <dsp:sp modelId="{0898BD1C-0D41-48F1-BA11-A3086BB4EAB8}">
      <dsp:nvSpPr>
        <dsp:cNvPr id="0" name=""/>
        <dsp:cNvSpPr/>
      </dsp:nvSpPr>
      <dsp:spPr>
        <a:xfrm>
          <a:off x="1152134" y="1584177"/>
          <a:ext cx="1368097" cy="614248"/>
        </a:xfrm>
        <a:prstGeom prst="ellipse">
          <a:avLst/>
        </a:prstGeom>
        <a:gradFill rotWithShape="1">
          <a:gsLst>
            <a:gs pos="0">
              <a:schemeClr val="accent6">
                <a:tint val="65000"/>
                <a:satMod val="270000"/>
              </a:schemeClr>
            </a:gs>
            <a:gs pos="25000">
              <a:schemeClr val="accent6">
                <a:tint val="60000"/>
                <a:satMod val="300000"/>
              </a:schemeClr>
            </a:gs>
            <a:gs pos="100000">
              <a:schemeClr val="accent6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Communiquer</a:t>
          </a:r>
        </a:p>
      </dsp:txBody>
      <dsp:txXfrm>
        <a:off x="1352487" y="1674132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/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/>
              <a:t>28/6/2006</a:t>
            </a:r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/>
              <a:t>28/6/2006</a:t>
            </a:r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>
                <a:solidFill>
                  <a:prstClr val="black">
                    <a:tint val="65000"/>
                  </a:prstClr>
                </a:solidFill>
              </a:rPr>
              <a:t>28/6/2006</a:t>
            </a: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11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unitaires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Réalisation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détaillée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 d’intégration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 générale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Production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Expression des besoins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Utilisation</a:t>
            </a:r>
          </a:p>
          <a:p>
            <a:pPr algn="ctr"/>
            <a:r>
              <a:rPr lang="fr-FR" sz="1400" dirty="0"/>
              <a:t>Maintenance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Recyclage</a:t>
            </a:r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724441" y="4896553"/>
            <a:ext cx="3600400" cy="154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Enseignement\GitHub\09_Etude_Dynamique_Systemes_Solides_Chaine_Energie_Analyser_Modeliser_Resoudre\TP Sympact\SysML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 bwMode="auto">
          <a:xfrm>
            <a:off x="611560" y="1352122"/>
            <a:ext cx="2018202" cy="12612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archiexpo.fr/images_ae/photo-g/11072-35062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59" y="3403968"/>
            <a:ext cx="1822004" cy="14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6136"/>
            <a:ext cx="1639570" cy="1189990"/>
          </a:xfrm>
          <a:prstGeom prst="rect">
            <a:avLst/>
          </a:prstGeom>
        </p:spPr>
      </p:pic>
      <p:pic>
        <p:nvPicPr>
          <p:cNvPr id="27" name="Image 2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8" b="60701"/>
          <a:stretch/>
        </p:blipFill>
        <p:spPr bwMode="auto">
          <a:xfrm>
            <a:off x="488907" y="3429000"/>
            <a:ext cx="1978247" cy="13587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5228945"/>
            <a:ext cx="2574174" cy="118263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7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8" name="Image 27" descr="MAXPID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1034968" y="5398254"/>
            <a:ext cx="1762760" cy="131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 2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311" r="50000" b="5090"/>
          <a:stretch/>
        </p:blipFill>
        <p:spPr bwMode="auto">
          <a:xfrm>
            <a:off x="567868" y="1484785"/>
            <a:ext cx="2007860" cy="129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" y="3337770"/>
            <a:ext cx="2070942" cy="160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53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5443023"/>
            <a:ext cx="1492250" cy="1220470"/>
          </a:xfrm>
          <a:prstGeom prst="rect">
            <a:avLst/>
          </a:prstGeom>
        </p:spPr>
      </p:pic>
      <p:pic>
        <p:nvPicPr>
          <p:cNvPr id="27" name="Image 26" descr="DSCF0017"/>
          <p:cNvPicPr/>
          <p:nvPr/>
        </p:nvPicPr>
        <p:blipFill>
          <a:blip r:embed="rId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9"/>
          <a:stretch>
            <a:fillRect/>
          </a:stretch>
        </p:blipFill>
        <p:spPr bwMode="auto">
          <a:xfrm>
            <a:off x="650368" y="3364427"/>
            <a:ext cx="1846682" cy="154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8" y="1445689"/>
            <a:ext cx="1846682" cy="13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290967831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Besoin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livré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Spécifications / Cahier des charges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Sous-systèmes réalisés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réalisé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du système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du système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des sous-systèmes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des sous-systèmes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des sous-systèmes</a:t>
            </a:r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Réalisation</a:t>
            </a:r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Intégration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du système</a:t>
            </a:r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Besoin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livré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Spécifications / Cahier des charges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Sous-systèmes réalisés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 réalisé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du système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du système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attendues des sous-systèmes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des sous-systèmes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simulées des sous-systèmes</a:t>
            </a:r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Intégration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Performances mesurées du système</a:t>
            </a:r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2988840" y="0"/>
            <a:ext cx="14761640" cy="5445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client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de la simulation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Performances mesurées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Performance simulées</a:t>
            </a: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289</Words>
  <Application>Microsoft Office PowerPoint</Application>
  <PresentationFormat>Affichage à l'écran (4:3)</PresentationFormat>
  <Paragraphs>131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Calibri</vt:lpstr>
      <vt:lpstr>Plaquette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35</cp:revision>
  <dcterms:created xsi:type="dcterms:W3CDTF">2013-09-21T22:02:26Z</dcterms:created>
  <dcterms:modified xsi:type="dcterms:W3CDTF">2016-09-04T11:18:25Z</dcterms:modified>
</cp:coreProperties>
</file>