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1" r:id="rId4"/>
    <p:sldId id="263" r:id="rId5"/>
    <p:sldId id="259" r:id="rId6"/>
    <p:sldId id="258" r:id="rId7"/>
    <p:sldId id="26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Compétences</a:t>
          </a:r>
          <a:endParaRPr lang="fr-FR" sz="1200" dirty="0"/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12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12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1200"/>
        </a:p>
      </dgm:t>
    </dgm:pt>
    <dgm:pt modelId="{7D5AD727-B52D-4C15-8F81-ECF40C366E0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Réaliser</a:t>
          </a:r>
          <a:endParaRPr lang="fr-FR" sz="1200" dirty="0"/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1200"/>
        </a:p>
      </dgm:t>
    </dgm:pt>
    <dgm:pt modelId="{CCC2B308-0DFF-4091-B48B-803AE41778E3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Expérimenter</a:t>
          </a:r>
          <a:endParaRPr lang="fr-FR" sz="1200" dirty="0"/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1200"/>
        </a:p>
      </dgm:t>
    </dgm:pt>
    <dgm:pt modelId="{429AED82-4220-4FA6-BFD1-9BFC6D52522A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1200"/>
        </a:p>
      </dgm:t>
    </dgm:pt>
    <dgm:pt modelId="{FB167E6D-95F4-486A-9684-49CF8F1EDC35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1200"/>
        </a:p>
      </dgm:t>
    </dgm:pt>
    <dgm:pt modelId="{AF54BFE1-C9F7-4646-9391-D6163A259868}">
      <dgm:prSet phldrT="[Texte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1200"/>
        </a:p>
      </dgm:t>
    </dgm:pt>
    <dgm:pt modelId="{62C52E52-C1AD-47B5-9DB2-222920B632D5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12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B9D6484-9762-489A-A018-62AC55E20A90}" type="presOf" srcId="{EAC09F0B-262C-4FC1-B4B2-6CE1041716FF}" destId="{27F82ACC-B48B-4BAF-B8F5-E19DE7EFBFE6}" srcOrd="0" destOrd="0" presId="urn:microsoft.com/office/officeart/2005/8/layout/radial5"/>
    <dgm:cxn modelId="{328D04D4-454C-4D80-BAE8-80E14F1A6E1C}" type="presOf" srcId="{DB17F1C1-8100-4A84-9268-85BC9401DCC5}" destId="{80B1C042-E483-4375-8C28-86D3502EDF84}" srcOrd="1" destOrd="0" presId="urn:microsoft.com/office/officeart/2005/8/layout/radial5"/>
    <dgm:cxn modelId="{9AE4555C-1BCE-4710-846A-3E55ED13E17F}" type="presOf" srcId="{FB167E6D-95F4-486A-9684-49CF8F1EDC35}" destId="{57029F2B-C901-4E73-B66B-D494F113F112}" srcOrd="0" destOrd="0" presId="urn:microsoft.com/office/officeart/2005/8/layout/radial5"/>
    <dgm:cxn modelId="{7DF02CA6-7569-4BCC-9DEE-B7FCFFB3CDA2}" type="presOf" srcId="{3EB26ABE-F2BD-4028-99EC-F1E8582BA826}" destId="{DB595E4D-B805-4A4A-88B2-DF5095B26C26}" srcOrd="0" destOrd="0" presId="urn:microsoft.com/office/officeart/2005/8/layout/radial5"/>
    <dgm:cxn modelId="{0E3DBAB9-8A9E-4151-A510-B64BB5DEF846}" type="presOf" srcId="{FC2CD8C7-22DE-4FD8-BE5C-B5EFF3818DD1}" destId="{B1A927CB-9F4B-4F29-AD07-9974F3A6F2F9}" srcOrd="0" destOrd="0" presId="urn:microsoft.com/office/officeart/2005/8/layout/radial5"/>
    <dgm:cxn modelId="{F1F52530-2588-4ADC-84CA-48D0BC728A4A}" type="presOf" srcId="{7B81B71B-46D0-4A6D-830C-D40787DA03E8}" destId="{56098039-CBAF-478E-849E-420E970445A4}" srcOrd="0" destOrd="0" presId="urn:microsoft.com/office/officeart/2005/8/layout/radial5"/>
    <dgm:cxn modelId="{D3462101-1D12-41E8-AE45-EAB0A1B71C2E}" type="presOf" srcId="{7D5AD727-B52D-4C15-8F81-ECF40C366E06}" destId="{7FD38485-6BD0-444D-A652-5E06AE00A9E5}" srcOrd="0" destOrd="0" presId="urn:microsoft.com/office/officeart/2005/8/layout/radial5"/>
    <dgm:cxn modelId="{6D0B7F88-6B38-4399-AE69-CAC866F7F964}" type="presOf" srcId="{5B9EB4C0-1E68-48AE-AF26-3DE02EFE5D06}" destId="{92EA049D-F3DB-461A-959D-8698A61CDADA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C11749B2-4461-4901-B8F3-9F0A9280E0E3}" type="presOf" srcId="{5E9DFCFE-8035-47FF-8737-041E4392E51E}" destId="{A2FC416A-EBC7-46CE-8A00-5E59C50D8257}" srcOrd="0" destOrd="0" presId="urn:microsoft.com/office/officeart/2005/8/layout/radial5"/>
    <dgm:cxn modelId="{20C0B18A-0934-4C2F-9B2C-BCDC133AE3F0}" type="presOf" srcId="{7B81B71B-46D0-4A6D-830C-D40787DA03E8}" destId="{01C07FA7-6127-46B1-A25D-7D27D71C42AE}" srcOrd="1" destOrd="0" presId="urn:microsoft.com/office/officeart/2005/8/layout/radial5"/>
    <dgm:cxn modelId="{A174C8CD-7127-4031-AA10-920DFB100133}" type="presOf" srcId="{429AED82-4220-4FA6-BFD1-9BFC6D52522A}" destId="{0898BD1C-0D41-48F1-BA11-A3086BB4EAB8}" srcOrd="0" destOrd="0" presId="urn:microsoft.com/office/officeart/2005/8/layout/radial5"/>
    <dgm:cxn modelId="{0359A209-85E5-4631-82A3-C1A054F73892}" type="presOf" srcId="{AF54BFE1-C9F7-4646-9391-D6163A259868}" destId="{CDF56BA1-CC1C-4AF6-9FD5-5ECAD45B1E19}" srcOrd="0" destOrd="0" presId="urn:microsoft.com/office/officeart/2005/8/layout/radial5"/>
    <dgm:cxn modelId="{C0F3508B-F94D-4974-A5C9-20089ED5404E}" type="presOf" srcId="{62C52E52-C1AD-47B5-9DB2-222920B632D5}" destId="{49BFCD7E-D52E-418B-850F-E0FEDBDC3C1A}" srcOrd="0" destOrd="0" presId="urn:microsoft.com/office/officeart/2005/8/layout/radial5"/>
    <dgm:cxn modelId="{7F2A7CCF-8E7C-4FEE-A2B1-5C49B8BBFA30}" type="presOf" srcId="{5E9DFCFE-8035-47FF-8737-041E4392E51E}" destId="{C36A42E1-BA91-4E47-B26A-022A82C87076}" srcOrd="1" destOrd="0" presId="urn:microsoft.com/office/officeart/2005/8/layout/radial5"/>
    <dgm:cxn modelId="{57D0446D-082A-40E7-A52A-213E78D1C776}" type="presOf" srcId="{5B9EB4C0-1E68-48AE-AF26-3DE02EFE5D06}" destId="{88188D4A-CCE1-4990-A9B4-FA0168379059}" srcOrd="1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C5A8998D-2D5F-49EE-B361-648C0423C1DA}" type="presOf" srcId="{DB17F1C1-8100-4A84-9268-85BC9401DCC5}" destId="{1DFFE085-0465-4C9C-91D0-B8BC9794280B}" srcOrd="0" destOrd="0" presId="urn:microsoft.com/office/officeart/2005/8/layout/radial5"/>
    <dgm:cxn modelId="{BA3E3BF1-3585-4CFA-A2C3-1D50C9F18DB6}" type="presOf" srcId="{FC2CD8C7-22DE-4FD8-BE5C-B5EFF3818DD1}" destId="{327B7C4E-C444-4ED2-92AB-EFA2130B78B5}" srcOrd="1" destOrd="0" presId="urn:microsoft.com/office/officeart/2005/8/layout/radial5"/>
    <dgm:cxn modelId="{5FD8A590-A627-49F6-8CDB-A9E80CDFDDAC}" type="presOf" srcId="{D15BCD82-54F2-4B53-AD5B-FCD43A008746}" destId="{15FE29C2-5BA5-4DFC-BAC0-77F2915FA520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36EA8AA1-3787-438A-B12C-7497065248DC}" type="presOf" srcId="{CCC2B308-0DFF-4091-B48B-803AE41778E3}" destId="{FAA93E91-15D2-48FB-9F1C-1C1D6FCB396A}" srcOrd="0" destOrd="0" presId="urn:microsoft.com/office/officeart/2005/8/layout/radial5"/>
    <dgm:cxn modelId="{06F77691-4154-4D63-8C04-D73E8F8B34FA}" type="presOf" srcId="{CC7A09D6-CF51-4503-A499-AEF2F86A612F}" destId="{DF09870F-F5ED-4920-B7E1-9F0D91D7F1CD}" srcOrd="0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149DB207-923A-4655-AD15-AED99E1D0609}" type="presOf" srcId="{3EB26ABE-F2BD-4028-99EC-F1E8582BA826}" destId="{63F394C0-7139-45BF-B22D-425E9C732477}" srcOrd="1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A1F301B4-1190-4C43-8908-2959AB824ABF}" type="presOf" srcId="{51BD329E-6830-43BB-B09C-E770653834F2}" destId="{644D3658-E40F-435C-8159-E49BEEDB7CAC}" srcOrd="1" destOrd="0" presId="urn:microsoft.com/office/officeart/2005/8/layout/radial5"/>
    <dgm:cxn modelId="{15F517FA-77CA-4F5F-90CF-4C6DBBF2B577}" type="presOf" srcId="{51BD329E-6830-43BB-B09C-E770653834F2}" destId="{D73A92E1-6647-4ED8-BAB6-78EC34CB8AD1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079DEB35-52B8-4894-B2EF-7AC62B5AB911}" type="presParOf" srcId="{27F82ACC-B48B-4BAF-B8F5-E19DE7EFBFE6}" destId="{DF09870F-F5ED-4920-B7E1-9F0D91D7F1CD}" srcOrd="0" destOrd="0" presId="urn:microsoft.com/office/officeart/2005/8/layout/radial5"/>
    <dgm:cxn modelId="{3CFCE81B-6E56-4F4A-A379-FCB7134B90CB}" type="presParOf" srcId="{27F82ACC-B48B-4BAF-B8F5-E19DE7EFBFE6}" destId="{A2FC416A-EBC7-46CE-8A00-5E59C50D8257}" srcOrd="1" destOrd="0" presId="urn:microsoft.com/office/officeart/2005/8/layout/radial5"/>
    <dgm:cxn modelId="{24B291DD-BB24-42EA-9CCC-4CC5A1ABC878}" type="presParOf" srcId="{A2FC416A-EBC7-46CE-8A00-5E59C50D8257}" destId="{C36A42E1-BA91-4E47-B26A-022A82C87076}" srcOrd="0" destOrd="0" presId="urn:microsoft.com/office/officeart/2005/8/layout/radial5"/>
    <dgm:cxn modelId="{F73ADD1D-3C1E-40A4-A40A-9F4A3318B004}" type="presParOf" srcId="{27F82ACC-B48B-4BAF-B8F5-E19DE7EFBFE6}" destId="{15FE29C2-5BA5-4DFC-BAC0-77F2915FA520}" srcOrd="2" destOrd="0" presId="urn:microsoft.com/office/officeart/2005/8/layout/radial5"/>
    <dgm:cxn modelId="{D2903570-A5F1-4BCE-A4E8-A842A5638AB4}" type="presParOf" srcId="{27F82ACC-B48B-4BAF-B8F5-E19DE7EFBFE6}" destId="{B1A927CB-9F4B-4F29-AD07-9974F3A6F2F9}" srcOrd="3" destOrd="0" presId="urn:microsoft.com/office/officeart/2005/8/layout/radial5"/>
    <dgm:cxn modelId="{38309EBD-2666-43E2-A48E-5007C738C68B}" type="presParOf" srcId="{B1A927CB-9F4B-4F29-AD07-9974F3A6F2F9}" destId="{327B7C4E-C444-4ED2-92AB-EFA2130B78B5}" srcOrd="0" destOrd="0" presId="urn:microsoft.com/office/officeart/2005/8/layout/radial5"/>
    <dgm:cxn modelId="{90C09E65-63EA-4D74-BAA9-9D765BAF3904}" type="presParOf" srcId="{27F82ACC-B48B-4BAF-B8F5-E19DE7EFBFE6}" destId="{7FD38485-6BD0-444D-A652-5E06AE00A9E5}" srcOrd="4" destOrd="0" presId="urn:microsoft.com/office/officeart/2005/8/layout/radial5"/>
    <dgm:cxn modelId="{0205A986-3EFA-4429-8818-A7B2E4ABB302}" type="presParOf" srcId="{27F82ACC-B48B-4BAF-B8F5-E19DE7EFBFE6}" destId="{56098039-CBAF-478E-849E-420E970445A4}" srcOrd="5" destOrd="0" presId="urn:microsoft.com/office/officeart/2005/8/layout/radial5"/>
    <dgm:cxn modelId="{1283E05B-E8B5-4363-A6CE-EEA53B72247F}" type="presParOf" srcId="{56098039-CBAF-478E-849E-420E970445A4}" destId="{01C07FA7-6127-46B1-A25D-7D27D71C42AE}" srcOrd="0" destOrd="0" presId="urn:microsoft.com/office/officeart/2005/8/layout/radial5"/>
    <dgm:cxn modelId="{A20007DE-CED9-480A-B914-C705CAF72003}" type="presParOf" srcId="{27F82ACC-B48B-4BAF-B8F5-E19DE7EFBFE6}" destId="{FAA93E91-15D2-48FB-9F1C-1C1D6FCB396A}" srcOrd="6" destOrd="0" presId="urn:microsoft.com/office/officeart/2005/8/layout/radial5"/>
    <dgm:cxn modelId="{1ABCCB63-A403-44E1-97AD-91754CA8FE0F}" type="presParOf" srcId="{27F82ACC-B48B-4BAF-B8F5-E19DE7EFBFE6}" destId="{1DFFE085-0465-4C9C-91D0-B8BC9794280B}" srcOrd="7" destOrd="0" presId="urn:microsoft.com/office/officeart/2005/8/layout/radial5"/>
    <dgm:cxn modelId="{16D082FD-3B2D-4612-A08E-BECB90490E3F}" type="presParOf" srcId="{1DFFE085-0465-4C9C-91D0-B8BC9794280B}" destId="{80B1C042-E483-4375-8C28-86D3502EDF84}" srcOrd="0" destOrd="0" presId="urn:microsoft.com/office/officeart/2005/8/layout/radial5"/>
    <dgm:cxn modelId="{CBFAF7EA-5D64-4A64-89FB-FF06F168288F}" type="presParOf" srcId="{27F82ACC-B48B-4BAF-B8F5-E19DE7EFBFE6}" destId="{57029F2B-C901-4E73-B66B-D494F113F112}" srcOrd="8" destOrd="0" presId="urn:microsoft.com/office/officeart/2005/8/layout/radial5"/>
    <dgm:cxn modelId="{D538C01A-8645-46D3-A3A0-DCC7EF3C5484}" type="presParOf" srcId="{27F82ACC-B48B-4BAF-B8F5-E19DE7EFBFE6}" destId="{DB595E4D-B805-4A4A-88B2-DF5095B26C26}" srcOrd="9" destOrd="0" presId="urn:microsoft.com/office/officeart/2005/8/layout/radial5"/>
    <dgm:cxn modelId="{6FC72287-56DE-4063-A19E-2B13DE25BE77}" type="presParOf" srcId="{DB595E4D-B805-4A4A-88B2-DF5095B26C26}" destId="{63F394C0-7139-45BF-B22D-425E9C732477}" srcOrd="0" destOrd="0" presId="urn:microsoft.com/office/officeart/2005/8/layout/radial5"/>
    <dgm:cxn modelId="{9B9337F4-BFB5-4175-96EE-E1734670C496}" type="presParOf" srcId="{27F82ACC-B48B-4BAF-B8F5-E19DE7EFBFE6}" destId="{CDF56BA1-CC1C-4AF6-9FD5-5ECAD45B1E19}" srcOrd="10" destOrd="0" presId="urn:microsoft.com/office/officeart/2005/8/layout/radial5"/>
    <dgm:cxn modelId="{CAC96845-52FC-4ACE-9428-0FB8AECB2F77}" type="presParOf" srcId="{27F82ACC-B48B-4BAF-B8F5-E19DE7EFBFE6}" destId="{92EA049D-F3DB-461A-959D-8698A61CDADA}" srcOrd="11" destOrd="0" presId="urn:microsoft.com/office/officeart/2005/8/layout/radial5"/>
    <dgm:cxn modelId="{67687D88-5BBF-4A84-90E4-CD7E58621D33}" type="presParOf" srcId="{92EA049D-F3DB-461A-959D-8698A61CDADA}" destId="{88188D4A-CCE1-4990-A9B4-FA0168379059}" srcOrd="0" destOrd="0" presId="urn:microsoft.com/office/officeart/2005/8/layout/radial5"/>
    <dgm:cxn modelId="{5914B86E-7DEB-4A84-9879-750D78D81043}" type="presParOf" srcId="{27F82ACC-B48B-4BAF-B8F5-E19DE7EFBFE6}" destId="{49BFCD7E-D52E-418B-850F-E0FEDBDC3C1A}" srcOrd="12" destOrd="0" presId="urn:microsoft.com/office/officeart/2005/8/layout/radial5"/>
    <dgm:cxn modelId="{85D59ABE-46D6-4C40-80BF-921C4BE1F67F}" type="presParOf" srcId="{27F82ACC-B48B-4BAF-B8F5-E19DE7EFBFE6}" destId="{D73A92E1-6647-4ED8-BAB6-78EC34CB8AD1}" srcOrd="13" destOrd="0" presId="urn:microsoft.com/office/officeart/2005/8/layout/radial5"/>
    <dgm:cxn modelId="{315F39A1-6B89-46AD-A38C-C72F9402951A}" type="presParOf" srcId="{D73A92E1-6647-4ED8-BAB6-78EC34CB8AD1}" destId="{644D3658-E40F-435C-8159-E49BEEDB7CAC}" srcOrd="0" destOrd="0" presId="urn:microsoft.com/office/officeart/2005/8/layout/radial5"/>
    <dgm:cxn modelId="{FE5E7199-D951-4722-85B9-6E3EDCE73104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924185" y="2376261"/>
          <a:ext cx="1520108" cy="711836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Compétences</a:t>
          </a:r>
          <a:endParaRPr lang="fr-FR" sz="1200" kern="1200" dirty="0"/>
        </a:p>
      </dsp:txBody>
      <dsp:txXfrm>
        <a:off x="3146800" y="2480507"/>
        <a:ext cx="1074878" cy="503344"/>
      </dsp:txXfrm>
    </dsp:sp>
    <dsp:sp modelId="{A2FC416A-EBC7-46CE-8A00-5E59C50D8257}">
      <dsp:nvSpPr>
        <dsp:cNvPr id="0" name=""/>
        <dsp:cNvSpPr/>
      </dsp:nvSpPr>
      <dsp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523223" y="1844182"/>
        <a:ext cx="345001" cy="310102"/>
      </dsp:txXfrm>
    </dsp:sp>
    <dsp:sp modelId="{15FE29C2-5BA5-4DFC-BAC0-77F2915FA520}">
      <dsp:nvSpPr>
        <dsp:cNvPr id="0" name=""/>
        <dsp:cNvSpPr/>
      </dsp:nvSpPr>
      <dsp:spPr>
        <a:xfrm>
          <a:off x="3024335" y="936110"/>
          <a:ext cx="1368097" cy="510355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Concevoir</a:t>
          </a:r>
        </a:p>
      </dsp:txBody>
      <dsp:txXfrm>
        <a:off x="3224688" y="1010850"/>
        <a:ext cx="967391" cy="360875"/>
      </dsp:txXfrm>
    </dsp:sp>
    <dsp:sp modelId="{B1A927CB-9F4B-4F29-AD07-9974F3A6F2F9}">
      <dsp:nvSpPr>
        <dsp:cNvPr id="0" name=""/>
        <dsp:cNvSpPr/>
      </dsp:nvSpPr>
      <dsp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355122" y="2113438"/>
        <a:ext cx="378819" cy="310102"/>
      </dsp:txXfrm>
    </dsp:sp>
    <dsp:sp modelId="{7FD38485-6BD0-444D-A652-5E06AE00A9E5}">
      <dsp:nvSpPr>
        <dsp:cNvPr id="0" name=""/>
        <dsp:cNvSpPr/>
      </dsp:nvSpPr>
      <dsp:spPr>
        <a:xfrm>
          <a:off x="4824531" y="1440158"/>
          <a:ext cx="1368097" cy="617436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Réaliser</a:t>
          </a:r>
          <a:endParaRPr lang="fr-FR" sz="1200" kern="1200" dirty="0"/>
        </a:p>
      </dsp:txBody>
      <dsp:txXfrm>
        <a:off x="5024884" y="1530579"/>
        <a:ext cx="967391" cy="436594"/>
      </dsp:txXfrm>
    </dsp:sp>
    <dsp:sp modelId="{56098039-CBAF-478E-849E-420E970445A4}">
      <dsp:nvSpPr>
        <dsp:cNvPr id="0" name=""/>
        <dsp:cNvSpPr/>
      </dsp:nvSpPr>
      <dsp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518736" y="2798120"/>
        <a:ext cx="267467" cy="310102"/>
      </dsp:txXfrm>
    </dsp:sp>
    <dsp:sp modelId="{FAA93E91-15D2-48FB-9F1C-1C1D6FCB396A}">
      <dsp:nvSpPr>
        <dsp:cNvPr id="0" name=""/>
        <dsp:cNvSpPr/>
      </dsp:nvSpPr>
      <dsp:spPr>
        <a:xfrm>
          <a:off x="4999263" y="2873204"/>
          <a:ext cx="1368097" cy="630501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Expérimenter</a:t>
          </a:r>
          <a:endParaRPr lang="fr-FR" sz="1200" kern="1200" dirty="0"/>
        </a:p>
      </dsp:txBody>
      <dsp:txXfrm>
        <a:off x="5199616" y="2965539"/>
        <a:ext cx="967391" cy="445831"/>
      </dsp:txXfrm>
    </dsp:sp>
    <dsp:sp modelId="{1DFFE085-0465-4C9C-91D0-B8BC9794280B}">
      <dsp:nvSpPr>
        <dsp:cNvPr id="0" name=""/>
        <dsp:cNvSpPr/>
      </dsp:nvSpPr>
      <dsp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008075" y="3254456"/>
        <a:ext cx="403936" cy="310102"/>
      </dsp:txXfrm>
    </dsp:sp>
    <dsp:sp modelId="{57029F2B-C901-4E73-B66B-D494F113F112}">
      <dsp:nvSpPr>
        <dsp:cNvPr id="0" name=""/>
        <dsp:cNvSpPr/>
      </dsp:nvSpPr>
      <dsp:spPr>
        <a:xfrm>
          <a:off x="4104453" y="3888427"/>
          <a:ext cx="1368097" cy="532477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Analyser</a:t>
          </a:r>
        </a:p>
      </dsp:txBody>
      <dsp:txXfrm>
        <a:off x="4304806" y="3966406"/>
        <a:ext cx="967391" cy="376519"/>
      </dsp:txXfrm>
    </dsp:sp>
    <dsp:sp modelId="{DB595E4D-B805-4A4A-88B2-DF5095B26C26}">
      <dsp:nvSpPr>
        <dsp:cNvPr id="0" name=""/>
        <dsp:cNvSpPr/>
      </dsp:nvSpPr>
      <dsp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3069921" y="3252046"/>
        <a:ext cx="363261" cy="310102"/>
      </dsp:txXfrm>
    </dsp:sp>
    <dsp:sp modelId="{CDF56BA1-CC1C-4AF6-9FD5-5ECAD45B1E19}">
      <dsp:nvSpPr>
        <dsp:cNvPr id="0" name=""/>
        <dsp:cNvSpPr/>
      </dsp:nvSpPr>
      <dsp:spPr>
        <a:xfrm>
          <a:off x="2088233" y="3888435"/>
          <a:ext cx="1368097" cy="532477"/>
        </a:xfrm>
        <a:prstGeom prst="ellipse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Modéliser</a:t>
          </a:r>
        </a:p>
      </dsp:txBody>
      <dsp:txXfrm>
        <a:off x="2288586" y="3966414"/>
        <a:ext cx="967391" cy="376519"/>
      </dsp:txXfrm>
    </dsp:sp>
    <dsp:sp modelId="{92EA049D-F3DB-461A-959D-8698A61CDADA}">
      <dsp:nvSpPr>
        <dsp:cNvPr id="0" name=""/>
        <dsp:cNvSpPr/>
      </dsp:nvSpPr>
      <dsp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601750" y="2803608"/>
        <a:ext cx="258870" cy="310102"/>
      </dsp:txXfrm>
    </dsp:sp>
    <dsp:sp modelId="{49BFCD7E-D52E-418B-850F-E0FEDBDC3C1A}">
      <dsp:nvSpPr>
        <dsp:cNvPr id="0" name=""/>
        <dsp:cNvSpPr/>
      </dsp:nvSpPr>
      <dsp:spPr>
        <a:xfrm>
          <a:off x="1080112" y="2952332"/>
          <a:ext cx="1368097" cy="472253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Résoudre</a:t>
          </a:r>
        </a:p>
      </dsp:txBody>
      <dsp:txXfrm>
        <a:off x="1280465" y="3021492"/>
        <a:ext cx="967391" cy="333933"/>
      </dsp:txXfrm>
    </dsp:sp>
    <dsp:sp modelId="{D73A92E1-6647-4ED8-BAB6-78EC34CB8AD1}">
      <dsp:nvSpPr>
        <dsp:cNvPr id="0" name=""/>
        <dsp:cNvSpPr/>
      </dsp:nvSpPr>
      <dsp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706288" y="2111699"/>
        <a:ext cx="345351" cy="310102"/>
      </dsp:txXfrm>
    </dsp:sp>
    <dsp:sp modelId="{0898BD1C-0D41-48F1-BA11-A3086BB4EAB8}">
      <dsp:nvSpPr>
        <dsp:cNvPr id="0" name=""/>
        <dsp:cNvSpPr/>
      </dsp:nvSpPr>
      <dsp:spPr>
        <a:xfrm>
          <a:off x="1296144" y="1440159"/>
          <a:ext cx="1368097" cy="614248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Communiquer</a:t>
          </a:r>
        </a:p>
      </dsp:txBody>
      <dsp:txXfrm>
        <a:off x="1496497" y="1530114"/>
        <a:ext cx="967391" cy="434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539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51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18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190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030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8986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8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206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smtClean="0"/>
              <a:t>28/6/2006</a:t>
            </a:r>
            <a:endParaRPr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10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248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smtClean="0"/>
              <a:t>28/6/2006</a:t>
            </a:r>
            <a:endParaRPr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2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827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164258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 dirty="0">
              <a:solidFill>
                <a:prstClr val="white"/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20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556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865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103718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910282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1600" kern="0" cap="small" dirty="0">
                <a:solidFill>
                  <a:prstClr val="white"/>
                </a:solidFill>
                <a:ea typeface="+mj-ea"/>
                <a:cs typeface="+mj-cs"/>
              </a:rPr>
              <a:t>Introduction aux Sciences Industrielles pour l’Ingénieur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3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024688617"/>
              </p:ext>
            </p:extLst>
          </p:nvPr>
        </p:nvGraphicFramePr>
        <p:xfrm>
          <a:off x="251520" y="188640"/>
          <a:ext cx="7368480" cy="52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98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13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4" idx="3"/>
            <a:endCxn id="19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7" idx="1"/>
            <a:endCxn id="26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16" idx="1"/>
            <a:endCxn id="22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21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20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Besoin client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livré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Spécifications / Cahier des charges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globale du système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détaillée du système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Sous-systèmes réalisés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réalisé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du système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du système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des sous-systèmes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des sous-systèmes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des sous-systèmes</a:t>
            </a:r>
            <a:endParaRPr lang="fr-FR" sz="1200" dirty="0"/>
          </a:p>
        </p:txBody>
      </p:sp>
      <p:sp>
        <p:nvSpPr>
          <p:cNvPr id="23" name="Flèche droite 22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Conception</a:t>
            </a:r>
            <a:endParaRPr lang="fr-FR" sz="1400" b="1" i="1" dirty="0"/>
          </a:p>
        </p:txBody>
      </p:sp>
      <p:sp>
        <p:nvSpPr>
          <p:cNvPr id="24" name="Flèche droite 23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Réalisation</a:t>
            </a:r>
            <a:endParaRPr lang="fr-FR" sz="1400" b="1" i="1" dirty="0"/>
          </a:p>
        </p:txBody>
      </p:sp>
      <p:sp>
        <p:nvSpPr>
          <p:cNvPr id="25" name="Flèche droite 24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Intégration</a:t>
            </a:r>
            <a:endParaRPr lang="fr-FR" sz="14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du système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11" idx="3"/>
            <a:endCxn id="12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26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2" idx="1"/>
            <a:endCxn id="20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2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5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5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13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4" idx="3"/>
            <a:endCxn id="19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7" idx="1"/>
            <a:endCxn id="26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16" idx="1"/>
            <a:endCxn id="22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21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20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Besoin client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livré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Spécifications / Cahier des charges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globale du système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détaillée du système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Sous-systèmes réalisés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réalisé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du système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du système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des sous-systèmes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des sous-systèmes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des sous-systèmes</a:t>
            </a:r>
            <a:endParaRPr lang="fr-FR" sz="1200" dirty="0"/>
          </a:p>
        </p:txBody>
      </p:sp>
      <p:sp>
        <p:nvSpPr>
          <p:cNvPr id="23" name="Flèche droite 22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i="1" dirty="0" smtClean="0"/>
              <a:t>Conception</a:t>
            </a:r>
            <a:endParaRPr lang="fr-FR" sz="1400" i="1" dirty="0"/>
          </a:p>
        </p:txBody>
      </p:sp>
      <p:sp>
        <p:nvSpPr>
          <p:cNvPr id="24" name="Flèche droite 23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Réalisation</a:t>
            </a:r>
            <a:endParaRPr lang="fr-FR" sz="1400" b="1" i="1" dirty="0"/>
          </a:p>
        </p:txBody>
      </p:sp>
      <p:sp>
        <p:nvSpPr>
          <p:cNvPr id="25" name="Flèche droite 24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Intégration</a:t>
            </a:r>
            <a:endParaRPr lang="fr-FR" sz="14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du système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11" idx="3"/>
            <a:endCxn id="12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26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2" idx="1"/>
            <a:endCxn id="20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2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5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1" r="13060" b="33332"/>
          <a:stretch/>
        </p:blipFill>
        <p:spPr bwMode="auto">
          <a:xfrm>
            <a:off x="793040" y="5623995"/>
            <a:ext cx="1998480" cy="1174491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94591"/>
            <a:ext cx="2110186" cy="1473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237074"/>
            <a:ext cx="2041167" cy="1416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24" b="18513"/>
          <a:stretch/>
        </p:blipFill>
        <p:spPr bwMode="auto">
          <a:xfrm>
            <a:off x="339295" y="4966913"/>
            <a:ext cx="1350503" cy="1159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1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souhaité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réel en utilisation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conçu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réalisé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simulé</a:t>
            </a:r>
          </a:p>
        </p:txBody>
      </p:sp>
      <p:sp>
        <p:nvSpPr>
          <p:cNvPr id="7" name="Double flèche verticale 6"/>
          <p:cNvSpPr/>
          <p:nvPr/>
        </p:nvSpPr>
        <p:spPr>
          <a:xfrm>
            <a:off x="6572264" y="4572008"/>
            <a:ext cx="504056" cy="11067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72264" y="2643182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7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5" name="Connecteur droit 4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19" name="Connecteur droit avec flèche 18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11754" y="3212976"/>
            <a:ext cx="1979640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794243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197</Words>
  <Application>Microsoft Office PowerPoint</Application>
  <PresentationFormat>Affichage à l'écran (4:3)</PresentationFormat>
  <Paragraphs>87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Plaquette commerciale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22</cp:revision>
  <dcterms:created xsi:type="dcterms:W3CDTF">2013-09-21T22:02:26Z</dcterms:created>
  <dcterms:modified xsi:type="dcterms:W3CDTF">2014-11-20T06:31:28Z</dcterms:modified>
</cp:coreProperties>
</file>