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1" r:id="rId9"/>
    <p:sldId id="266" r:id="rId10"/>
    <p:sldId id="260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00" d="100"/>
          <a:sy n="100" d="100"/>
        </p:scale>
        <p:origin x="-6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26/01/2015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26/01/2015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26/01/2015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26/01/2015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26/01/2015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26/01/2015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26/01/2015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26/01/2015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r>
              <a:rPr lang="fr-FR" dirty="0" smtClean="0"/>
              <a:t> et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1752" y="435118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7945" y="360648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32" y="188640"/>
            <a:ext cx="1629393" cy="20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752"/>
            <a:ext cx="1645050" cy="21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</a:t>
            </a:r>
            <a:r>
              <a:rPr lang="fr-FR" dirty="0" err="1" smtClean="0"/>
              <a:t>cablage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402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071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 câblage</a:t>
            </a:r>
          </a:p>
          <a:p>
            <a:r>
              <a:rPr lang="fr-FR" dirty="0" smtClean="0"/>
              <a:t>Tester le programme</a:t>
            </a:r>
          </a:p>
          <a:p>
            <a:endParaRPr lang="fr-FR" dirty="0"/>
          </a:p>
          <a:p>
            <a:r>
              <a:rPr lang="fr-FR" dirty="0" smtClean="0"/>
              <a:t>Trouver une méthode pour écrire les informations dans un fichier texte. Vous vous aiderez de Google…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Câblage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914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 en boucle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du travail réalisé trouver une solution permettant de faire en sorte que la vitesse du moteur soit fonction de l’angle </a:t>
            </a:r>
            <a:r>
              <a:rPr lang="fr-FR" smtClean="0"/>
              <a:t>du potentiomètre.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pour quoi faire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1080120"/>
          </a:xfrm>
        </p:spPr>
        <p:txBody>
          <a:bodyPr/>
          <a:lstStyle/>
          <a:p>
            <a:r>
              <a:rPr lang="fr-FR" dirty="0" smtClean="0"/>
              <a:t>… pour réaliser des (mini ?) projets </a:t>
            </a:r>
            <a:endParaRPr lang="fr-FR" dirty="0"/>
          </a:p>
        </p:txBody>
      </p:sp>
      <p:pic>
        <p:nvPicPr>
          <p:cNvPr id="2052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0916" y="1556792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Harpe laser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://makezine.com/projects/laser-harp/</a:t>
            </a:r>
          </a:p>
        </p:txBody>
      </p:sp>
      <p:pic>
        <p:nvPicPr>
          <p:cNvPr id="205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16" y="316358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24555" y="3176339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Joute  robotique</a:t>
            </a:r>
            <a:endParaRPr lang="fr-FR" sz="1600" dirty="0"/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://makezine.com/video/ready-set-joust/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Réveil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://makezine.com/video/never-forget-to-set-an-alarm-because-this-alarm-clock-sets-itself/</a:t>
            </a:r>
          </a:p>
        </p:txBody>
      </p:sp>
      <p:pic>
        <p:nvPicPr>
          <p:cNvPr id="2056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6" y="4820562"/>
            <a:ext cx="24319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330824" cy="527720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r>
              <a:rPr lang="fr-FR" dirty="0" err="1" smtClean="0"/>
              <a:t>Microcontroller</a:t>
            </a:r>
            <a:r>
              <a:rPr lang="fr-FR" dirty="0" smtClean="0"/>
              <a:t> : ATmega328</a:t>
            </a:r>
            <a:endParaRPr lang="fr-FR" dirty="0"/>
          </a:p>
          <a:p>
            <a:r>
              <a:rPr lang="fr-FR" dirty="0"/>
              <a:t>Operating </a:t>
            </a:r>
            <a:r>
              <a:rPr lang="fr-FR" dirty="0" smtClean="0"/>
              <a:t>Voltage : 5V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7-12V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6-20V</a:t>
            </a:r>
            <a:endParaRPr lang="fr-FR" dirty="0"/>
          </a:p>
          <a:p>
            <a:r>
              <a:rPr lang="fr-FR" dirty="0"/>
              <a:t>Digital I/O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14 </a:t>
            </a:r>
            <a:r>
              <a:rPr lang="fr-FR" dirty="0"/>
              <a:t>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6</a:t>
            </a:r>
            <a:endParaRPr lang="fr-FR" dirty="0"/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40 </a:t>
            </a:r>
            <a:r>
              <a:rPr lang="fr-FR" dirty="0"/>
              <a:t>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50 </a:t>
            </a:r>
            <a:r>
              <a:rPr lang="fr-FR" dirty="0"/>
              <a:t>mA</a:t>
            </a:r>
          </a:p>
          <a:p>
            <a:r>
              <a:rPr lang="fr-FR" dirty="0"/>
              <a:t>Flash </a:t>
            </a:r>
            <a:r>
              <a:rPr lang="fr-FR" dirty="0" smtClean="0"/>
              <a:t>Memory</a:t>
            </a:r>
            <a:r>
              <a:rPr lang="fr-FR" dirty="0"/>
              <a:t> : </a:t>
            </a:r>
            <a:r>
              <a:rPr lang="fr-FR" dirty="0" smtClean="0"/>
              <a:t>32 </a:t>
            </a:r>
            <a:r>
              <a:rPr lang="fr-FR" dirty="0"/>
              <a:t>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 smtClean="0"/>
              <a:t>SRAM</a:t>
            </a:r>
            <a:r>
              <a:rPr lang="fr-FR" dirty="0"/>
              <a:t> : </a:t>
            </a:r>
            <a:r>
              <a:rPr lang="fr-FR" dirty="0" smtClean="0"/>
              <a:t>2 </a:t>
            </a:r>
            <a:r>
              <a:rPr lang="fr-FR" dirty="0"/>
              <a:t>KB (ATmega328)</a:t>
            </a:r>
          </a:p>
          <a:p>
            <a:r>
              <a:rPr lang="fr-FR" dirty="0" smtClean="0"/>
              <a:t>EEPROM</a:t>
            </a:r>
            <a:r>
              <a:rPr lang="fr-FR" dirty="0"/>
              <a:t> : </a:t>
            </a:r>
            <a:r>
              <a:rPr lang="fr-FR" dirty="0" smtClean="0"/>
              <a:t>1 </a:t>
            </a:r>
            <a:r>
              <a:rPr lang="fr-FR" dirty="0"/>
              <a:t>KB (ATmega328)</a:t>
            </a:r>
          </a:p>
          <a:p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smtClean="0"/>
              <a:t>Speed</a:t>
            </a:r>
            <a:r>
              <a:rPr lang="fr-FR" dirty="0"/>
              <a:t> : </a:t>
            </a:r>
            <a:r>
              <a:rPr lang="fr-FR" dirty="0" smtClean="0"/>
              <a:t>16 </a:t>
            </a:r>
            <a:r>
              <a:rPr lang="fr-FR" dirty="0"/>
              <a:t>MHz</a:t>
            </a:r>
          </a:p>
          <a:p>
            <a:r>
              <a:rPr lang="fr-FR" dirty="0" err="1" smtClean="0"/>
              <a:t>Length</a:t>
            </a:r>
            <a:r>
              <a:rPr lang="fr-FR" dirty="0"/>
              <a:t> : </a:t>
            </a:r>
            <a:r>
              <a:rPr lang="fr-FR" dirty="0" smtClean="0"/>
              <a:t>68.6 </a:t>
            </a:r>
            <a:r>
              <a:rPr lang="fr-FR" dirty="0"/>
              <a:t>mm</a:t>
            </a:r>
          </a:p>
          <a:p>
            <a:r>
              <a:rPr lang="fr-FR" dirty="0" err="1" smtClean="0"/>
              <a:t>Width</a:t>
            </a:r>
            <a:r>
              <a:rPr lang="fr-FR" dirty="0"/>
              <a:t> : </a:t>
            </a:r>
            <a:r>
              <a:rPr lang="fr-FR" dirty="0" smtClean="0"/>
              <a:t>53.4 </a:t>
            </a:r>
            <a:r>
              <a:rPr lang="fr-FR" dirty="0"/>
              <a:t>mm</a:t>
            </a:r>
          </a:p>
          <a:p>
            <a:r>
              <a:rPr lang="fr-FR" dirty="0" err="1" smtClean="0"/>
              <a:t>Weight</a:t>
            </a:r>
            <a:r>
              <a:rPr lang="fr-FR" dirty="0"/>
              <a:t> : </a:t>
            </a:r>
            <a:r>
              <a:rPr lang="fr-FR" dirty="0" smtClean="0"/>
              <a:t>25 </a:t>
            </a:r>
            <a:r>
              <a:rPr lang="fr-FR" dirty="0"/>
              <a:t>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978916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3717032"/>
            <a:ext cx="3312368" cy="26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réalisation</a:t>
            </a:r>
            <a:br>
              <a:rPr lang="fr-FR" dirty="0" smtClean="0"/>
            </a:br>
            <a:r>
              <a:rPr lang="fr-FR" dirty="0" smtClean="0"/>
              <a:t>Clignotement d’une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3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périodes 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144016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 la différence de Python, il faut déclarer les variables et leur type.</a:t>
            </a:r>
          </a:p>
          <a:p>
            <a:r>
              <a:rPr lang="fr-FR" dirty="0" smtClean="0"/>
              <a:t>Les lignes doivent se terminer par des 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désigne la déclaration d’une fonction</a:t>
            </a:r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91846"/>
              </p:ext>
            </p:extLst>
          </p:nvPr>
        </p:nvGraphicFramePr>
        <p:xfrm>
          <a:off x="251520" y="2708920"/>
          <a:ext cx="8280920" cy="384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/>
                        <a:t>int</a:t>
                      </a:r>
                      <a:r>
                        <a:rPr lang="en-US" sz="1800" b="0" dirty="0" smtClean="0"/>
                        <a:t> led = 13;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 setup() {                </a:t>
                      </a:r>
                    </a:p>
                    <a:p>
                      <a:r>
                        <a:rPr lang="en-US" sz="1800" baseline="0" dirty="0" smtClean="0"/>
                        <a:t>    </a:t>
                      </a:r>
                      <a:r>
                        <a:rPr lang="en-US" sz="1800" dirty="0" err="1" smtClean="0"/>
                        <a:t>pinMode</a:t>
                      </a:r>
                      <a:r>
                        <a:rPr lang="en-US" sz="1800" dirty="0" smtClean="0"/>
                        <a:t>(led, OUTPUT);     </a:t>
                      </a:r>
                    </a:p>
                    <a:p>
                      <a:r>
                        <a:rPr lang="en-US" sz="1800" dirty="0" smtClean="0"/>
                        <a:t>}</a:t>
                      </a:r>
                      <a:endParaRPr lang="en-US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 loop() {</a:t>
                      </a:r>
                    </a:p>
                    <a:p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digitalWrite</a:t>
                      </a:r>
                      <a:r>
                        <a:rPr lang="en-US" sz="1800" dirty="0" smtClean="0"/>
                        <a:t>(led, HIGH); delay(1000); </a:t>
                      </a:r>
                    </a:p>
                    <a:p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digitalWrite</a:t>
                      </a:r>
                      <a:r>
                        <a:rPr lang="en-US" sz="1800" dirty="0" smtClean="0"/>
                        <a:t>(led, LOW); delay(1000);</a:t>
                      </a:r>
                    </a:p>
                    <a:p>
                      <a:r>
                        <a:rPr lang="en-US" sz="1800" dirty="0" smtClean="0"/>
                        <a:t>}</a:t>
                      </a:r>
                      <a:endParaRPr lang="fr-FR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Travail à réaliser – Clignotement d’une 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de l’image page 3 et de la carte situer la </a:t>
            </a:r>
            <a:r>
              <a:rPr lang="fr-FR" dirty="0" err="1" smtClean="0"/>
              <a:t>led</a:t>
            </a:r>
            <a:endParaRPr lang="fr-FR" dirty="0" smtClean="0"/>
          </a:p>
          <a:p>
            <a:r>
              <a:rPr lang="fr-FR" dirty="0" smtClean="0"/>
              <a:t>Saisir le code suivant sur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Lancer la vérification</a:t>
            </a:r>
          </a:p>
          <a:p>
            <a:r>
              <a:rPr lang="fr-FR" dirty="0" smtClean="0"/>
              <a:t>Implanter le programme sur la carte</a:t>
            </a:r>
          </a:p>
          <a:p>
            <a:r>
              <a:rPr lang="fr-FR" dirty="0" smtClean="0"/>
              <a:t>Vérifier son bon fonctionnement</a:t>
            </a:r>
          </a:p>
          <a:p>
            <a:endParaRPr lang="fr-FR" dirty="0"/>
          </a:p>
          <a:p>
            <a:r>
              <a:rPr lang="fr-FR" dirty="0" smtClean="0"/>
              <a:t>Modifier le programme pour déterminer la fréquence correspondant à la persistance rétinienne.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1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à réaliser – Clignotement d’une LED</a:t>
            </a:r>
            <a:br>
              <a:rPr lang="fr-FR" sz="2400" dirty="0"/>
            </a:br>
            <a:r>
              <a:rPr lang="fr-FR" sz="2400" dirty="0"/>
              <a:t>Affichage sur la console série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23928" y="3192360"/>
            <a:ext cx="4680520" cy="5277200"/>
          </a:xfrm>
        </p:spPr>
        <p:txBody>
          <a:bodyPr/>
          <a:lstStyle/>
          <a:p>
            <a:r>
              <a:rPr lang="fr-FR" dirty="0" smtClean="0"/>
              <a:t>Modifier  le code précédent en utilisant le code ci-contre</a:t>
            </a:r>
          </a:p>
          <a:p>
            <a:endParaRPr lang="fr-FR" dirty="0"/>
          </a:p>
          <a:p>
            <a:r>
              <a:rPr lang="fr-FR" dirty="0" smtClean="0"/>
              <a:t>Pour afficher les messages :</a:t>
            </a:r>
          </a:p>
          <a:p>
            <a:pPr lvl="1"/>
            <a:r>
              <a:rPr lang="fr-FR" dirty="0" smtClean="0"/>
              <a:t>Menu Outils</a:t>
            </a:r>
          </a:p>
          <a:p>
            <a:pPr lvl="1"/>
            <a:r>
              <a:rPr lang="fr-FR" dirty="0" smtClean="0"/>
              <a:t>Moniteur série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69713" y="31923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(“JOUR \n");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05273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La console série permet d’afficher sur l’écran de l’ordinateur des informations à destination de l’utilisateur</a:t>
            </a:r>
          </a:p>
          <a:p>
            <a:r>
              <a:rPr lang="fr-FR" smtClean="0"/>
              <a:t>Modifier le programme précédent de la manière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Acquérir les informations d’un potentiomètre rotatif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3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1104</TotalTime>
  <Words>774</Words>
  <Application>Microsoft Office PowerPoint</Application>
  <PresentationFormat>Affichage à l'écran (4:3)</PresentationFormat>
  <Paragraphs>161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Acquisition et Pilotage – Cartes Arduino et Shield</vt:lpstr>
      <vt:lpstr>Une carte arduino pour quoi faire …</vt:lpstr>
      <vt:lpstr>La carte Arduino UNO</vt:lpstr>
      <vt:lpstr>L’interface Logicielle</vt:lpstr>
      <vt:lpstr>Première réalisation Clignotement d’une led</vt:lpstr>
      <vt:lpstr>Allumer et éteindre une Led par périodes de 1 seconde</vt:lpstr>
      <vt:lpstr>Travail à réaliser – Clignotement d’une LED</vt:lpstr>
      <vt:lpstr>Travail à réaliser – Clignotement d’une LED Affichage sur la console série</vt:lpstr>
      <vt:lpstr>Acquérir les informations d’un potentiomètre rotatif</vt:lpstr>
      <vt:lpstr>Spécifications du Potentiomètre</vt:lpstr>
      <vt:lpstr>Plan de cablage</vt:lpstr>
      <vt:lpstr>Le programme</vt:lpstr>
      <vt:lpstr>Travail à réaliser</vt:lpstr>
      <vt:lpstr>Pilotage d’un moteur</vt:lpstr>
      <vt:lpstr>Pilotage d’un moteur Matériel</vt:lpstr>
      <vt:lpstr>Pilotage d’un moteur Câblage</vt:lpstr>
      <vt:lpstr>Pilotage d’un moteur Programme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105</cp:revision>
  <dcterms:created xsi:type="dcterms:W3CDTF">2014-07-08T14:08:53Z</dcterms:created>
  <dcterms:modified xsi:type="dcterms:W3CDTF">2015-01-26T21:56:39Z</dcterms:modified>
</cp:coreProperties>
</file>