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15/06/2016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-1971600"/>
            <a:ext cx="3367372" cy="88296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 rot="16200000">
            <a:off x="1672800" y="5193077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696" y="5661248"/>
            <a:ext cx="675456" cy="3052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Berceau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Cordeuse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6552729"/>
            <a:ext cx="3367372" cy="3052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Tableau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1672800" y="4559867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BDV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040951" y="4244332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MOBY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3717032"/>
            <a:ext cx="675456" cy="30527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Galet Freineur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3346227" y="4244332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Cheville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3040951" y="3613264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MAxPID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3346226" y="3613263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6 axes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3345988" y="2799809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tx1"/>
                </a:solidFill>
              </a:rPr>
              <a:t>Cordeuse</a:t>
            </a:r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3040712" y="2168741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3345987" y="216874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3040474" y="2799809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3848" y="1700569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1672798" y="3248861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1672801" y="2617793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1672804" y="1986725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5204" y="1508057"/>
            <a:ext cx="586556" cy="31577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Sympact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1672804" y="855593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4365104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6004047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734897" y="279981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4734897" y="216874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Caps.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1662307" y="-152637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5701" y="-624166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Uhing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1608519" y="-1385602"/>
            <a:ext cx="792089" cy="33772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Portail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73424" y="-197160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04492" y="-197160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tx1"/>
                </a:solidFill>
              </a:rPr>
              <a:t>Diravi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34916" y="-1971601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DAE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4734897" y="-1808703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4734898" y="-1177634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Traction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82261" y="-318893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Bocaux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57057" y="-319130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PC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82261" y="315534"/>
            <a:ext cx="631068" cy="30527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VELO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0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38</Words>
  <Application>Microsoft Office PowerPoint</Application>
  <PresentationFormat>Affichage à l'écran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2016-06-15T08:49:28Z</dcterms:created>
  <dcterms:modified xsi:type="dcterms:W3CDTF">2016-06-15T15:15:04Z</dcterms:modified>
</cp:coreProperties>
</file>