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" y="1757918"/>
            <a:ext cx="9060016" cy="26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-1643000"/>
            <a:ext cx="3367372" cy="7358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16200000">
            <a:off x="1725389" y="430212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696" y="4717707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Berceau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Cordeuse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5460608"/>
            <a:ext cx="3367372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Tableau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725389" y="3774450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BDV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093540" y="351150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MOBY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3097527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Galet Freineur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398816" y="351150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3093540" y="298561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MAxPID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3398815" y="298561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6 axes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98577" y="230773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Cordeuse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3093301" y="178184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398576" y="178184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3093063" y="230773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848" y="141714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1725387" y="268194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1725390" y="215605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725393" y="163016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5204" y="1256714"/>
            <a:ext cx="586556" cy="26314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Sympact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1725393" y="68755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3637587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5003373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787486" y="2307736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4787486" y="178184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Caps.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714896" y="-15263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01" y="-52013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Uhing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674527" y="-1182811"/>
            <a:ext cx="660074" cy="3377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Portail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73424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04492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Diravi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34916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DAE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4787486" y="-153269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4787487" y="-10068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Traction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2261" y="-265744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Bocaux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57057" y="-26594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82261" y="262946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 rot="10800000">
            <a:off x="6899876" y="40539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215235" y="3894251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Berceau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Cordeuse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6372201" y="40539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BDV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9991" y="314650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MOBY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5770234" y="3894251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Galet Freineur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0800000">
            <a:off x="5979991" y="284123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4101" y="314650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MAxPID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0800000">
            <a:off x="5454101" y="284123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6 axes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0800000">
            <a:off x="4776222" y="2841470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Cordeuse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0332" y="3146746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4250331" y="284147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222" y="314698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807599" y="300905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>
            <a:off x="5454875" y="4053903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0800000">
            <a:off x="4928985" y="40539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0800000">
            <a:off x="4403095" y="4053898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3978245" y="3944819"/>
            <a:ext cx="586556" cy="26314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Sympact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2689563" y="4053898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561566" y="208785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8128079" y="2221634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9744" y="189952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852" y="189952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Caps.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849371" y="406439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403841" y="391644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Uhing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>
            <a:off x="587959" y="4011014"/>
            <a:ext cx="660074" cy="3377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Portail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45229" y="393023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145228" y="329917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Diravi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145230" y="2387266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DAE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3567" y="189952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9457" y="189952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Traction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658235" y="2077597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Bocaux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658038" y="270280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43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74</Words>
  <Application>Microsoft Office PowerPoint</Application>
  <PresentationFormat>Affichage à l'écran (16:10)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2016-06-15T08:49:28Z</dcterms:created>
  <dcterms:modified xsi:type="dcterms:W3CDTF">2016-06-26T20:19:17Z</dcterms:modified>
</cp:coreProperties>
</file>