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4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19/10/2014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NI 6009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293</Words>
  <Application>Microsoft Office PowerPoint</Application>
  <PresentationFormat>Affichage à l'écran (4:3)</PresentationFormat>
  <Paragraphs>131</Paragraphs>
  <Slides>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43</cp:revision>
  <dcterms:created xsi:type="dcterms:W3CDTF">2014-01-29T23:34:32Z</dcterms:created>
  <dcterms:modified xsi:type="dcterms:W3CDTF">2014-10-19T08:31:56Z</dcterms:modified>
</cp:coreProperties>
</file>