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19351-236F-44EC-95F0-B53CFFBC0C4C}" type="datetimeFigureOut">
              <a:rPr lang="fr-FR" smtClean="0"/>
              <a:pPr/>
              <a:t>19/10/2014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E6FF7-9CB1-4061-B950-98AB253EA25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86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à coins arrondis 39"/>
          <p:cNvSpPr/>
          <p:nvPr/>
        </p:nvSpPr>
        <p:spPr>
          <a:xfrm>
            <a:off x="357158" y="3571876"/>
            <a:ext cx="6715172" cy="2571768"/>
          </a:xfrm>
          <a:prstGeom prst="roundRect">
            <a:avLst>
              <a:gd name="adj" fmla="val 814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003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Relais électrique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27474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Moteur asynchrone</a:t>
            </a:r>
          </a:p>
        </p:txBody>
      </p:sp>
      <p:cxnSp>
        <p:nvCxnSpPr>
          <p:cNvPr id="56" name="Connecteur droit 55"/>
          <p:cNvCxnSpPr>
            <a:stCxn id="42" idx="3"/>
            <a:endCxn id="55" idx="1"/>
          </p:cNvCxnSpPr>
          <p:nvPr/>
        </p:nvCxnSpPr>
        <p:spPr>
          <a:xfrm>
            <a:off x="1940034" y="4074190"/>
            <a:ext cx="33471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4060694" y="3786190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Réducteur roue et vis sans fin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786446" y="4286256"/>
            <a:ext cx="1071570" cy="142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Membrane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285721" y="0"/>
            <a:ext cx="5072098" cy="3071811"/>
          </a:xfrm>
          <a:prstGeom prst="roundRect">
            <a:avLst>
              <a:gd name="adj" fmla="val 4221"/>
            </a:avLst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357554" y="121442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- RESTITUER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>
                <a:solidFill>
                  <a:prstClr val="black"/>
                </a:solidFill>
              </a:rPr>
              <a:t>Boitier NI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4786314" y="1500174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7" name="ZoneTexte 76"/>
          <p:cNvSpPr txBox="1"/>
          <p:nvPr/>
        </p:nvSpPr>
        <p:spPr>
          <a:xfrm>
            <a:off x="5572132" y="1357298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1857356" y="6431493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Connecteur droit avec flèche 104"/>
          <p:cNvCxnSpPr/>
          <p:nvPr/>
        </p:nvCxnSpPr>
        <p:spPr>
          <a:xfrm>
            <a:off x="1857356" y="6719525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6" name="ZoneTexte 105"/>
          <p:cNvSpPr txBox="1"/>
          <p:nvPr/>
        </p:nvSpPr>
        <p:spPr>
          <a:xfrm>
            <a:off x="2577596" y="6581025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77596" y="6304026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4348" y="285728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Boutons ON/OFF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14348" y="928670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Bouton came</a:t>
            </a:r>
            <a:endParaRPr lang="fr-FR" sz="1000" kern="0" dirty="0" smtClean="0">
              <a:solidFill>
                <a:prstClr val="black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14348" y="2214554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pression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14348" y="157161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lvl="0" algn="ctr">
              <a:defRPr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Capteur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déplacement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6" name="Connecteur droit avec flèche 125"/>
          <p:cNvCxnSpPr/>
          <p:nvPr/>
        </p:nvCxnSpPr>
        <p:spPr>
          <a:xfrm>
            <a:off x="2143108" y="571480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8" name="Connecteur droit avec flèche 127"/>
          <p:cNvCxnSpPr/>
          <p:nvPr/>
        </p:nvCxnSpPr>
        <p:spPr>
          <a:xfrm>
            <a:off x="2143108" y="1857364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9" name="Connecteur droit avec flèche 128"/>
          <p:cNvCxnSpPr/>
          <p:nvPr/>
        </p:nvCxnSpPr>
        <p:spPr>
          <a:xfrm>
            <a:off x="2143108" y="2500306"/>
            <a:ext cx="50006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/>
        </p:nvSpPr>
        <p:spPr>
          <a:xfrm>
            <a:off x="3357554" y="1928802"/>
            <a:ext cx="1440000" cy="57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Afficheurs</a:t>
            </a:r>
          </a:p>
        </p:txBody>
      </p:sp>
      <p:cxnSp>
        <p:nvCxnSpPr>
          <p:cNvPr id="149" name="Connecteur droit avec flèche 148"/>
          <p:cNvCxnSpPr>
            <a:endCxn id="140" idx="1"/>
          </p:cNvCxnSpPr>
          <p:nvPr/>
        </p:nvCxnSpPr>
        <p:spPr>
          <a:xfrm>
            <a:off x="2643174" y="2216142"/>
            <a:ext cx="714380" cy="6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0" name="Connecteur droit avec flèche 149"/>
          <p:cNvCxnSpPr/>
          <p:nvPr/>
        </p:nvCxnSpPr>
        <p:spPr>
          <a:xfrm rot="10800000" flipH="1">
            <a:off x="3000364" y="1571612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1" name="Connecteur droit avec flèche 150"/>
          <p:cNvCxnSpPr/>
          <p:nvPr/>
        </p:nvCxnSpPr>
        <p:spPr>
          <a:xfrm rot="5400000" flipH="1" flipV="1">
            <a:off x="2678893" y="1893083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2" name="Rectangle 161"/>
          <p:cNvSpPr/>
          <p:nvPr/>
        </p:nvSpPr>
        <p:spPr>
          <a:xfrm>
            <a:off x="488794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Noix et crosse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70" name="Connecteur droit 169"/>
          <p:cNvCxnSpPr/>
          <p:nvPr/>
        </p:nvCxnSpPr>
        <p:spPr>
          <a:xfrm>
            <a:off x="3703504" y="4071942"/>
            <a:ext cx="34595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2" name="Connecteur droit 171"/>
          <p:cNvCxnSpPr>
            <a:endCxn id="58" idx="1"/>
          </p:cNvCxnSpPr>
          <p:nvPr/>
        </p:nvCxnSpPr>
        <p:spPr>
          <a:xfrm>
            <a:off x="3643306" y="5000636"/>
            <a:ext cx="214314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1" name="Connecteur droit 180"/>
          <p:cNvCxnSpPr/>
          <p:nvPr/>
        </p:nvCxnSpPr>
        <p:spPr>
          <a:xfrm rot="5400000">
            <a:off x="1089603" y="4602901"/>
            <a:ext cx="215902" cy="112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eur droit 182"/>
          <p:cNvCxnSpPr/>
          <p:nvPr/>
        </p:nvCxnSpPr>
        <p:spPr>
          <a:xfrm>
            <a:off x="1203174" y="4500570"/>
            <a:ext cx="3571900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86" name="Connecteur droit 185"/>
          <p:cNvCxnSpPr>
            <a:endCxn id="57" idx="2"/>
          </p:cNvCxnSpPr>
          <p:nvPr/>
        </p:nvCxnSpPr>
        <p:spPr>
          <a:xfrm rot="5400000" flipH="1" flipV="1">
            <a:off x="4708694" y="4428570"/>
            <a:ext cx="138380" cy="562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2" name="Connecteur droit 201"/>
          <p:cNvCxnSpPr>
            <a:endCxn id="42" idx="1"/>
          </p:cNvCxnSpPr>
          <p:nvPr/>
        </p:nvCxnSpPr>
        <p:spPr>
          <a:xfrm>
            <a:off x="142844" y="4071942"/>
            <a:ext cx="357190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05" name="Flèche vers le bas 204"/>
          <p:cNvSpPr/>
          <p:nvPr/>
        </p:nvSpPr>
        <p:spPr>
          <a:xfrm>
            <a:off x="6143636" y="3500438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/>
          <p:cNvSpPr/>
          <p:nvPr/>
        </p:nvSpPr>
        <p:spPr>
          <a:xfrm>
            <a:off x="6215074" y="3214686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Fluide à l’arrêt</a:t>
            </a:r>
            <a:endParaRPr lang="fr-FR" sz="1400" b="1" dirty="0"/>
          </a:p>
        </p:txBody>
      </p:sp>
      <p:sp>
        <p:nvSpPr>
          <p:cNvPr id="207" name="Flèche vers le bas 206"/>
          <p:cNvSpPr/>
          <p:nvPr/>
        </p:nvSpPr>
        <p:spPr>
          <a:xfrm>
            <a:off x="6215074" y="5715016"/>
            <a:ext cx="285752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207"/>
          <p:cNvSpPr/>
          <p:nvPr/>
        </p:nvSpPr>
        <p:spPr>
          <a:xfrm>
            <a:off x="6572264" y="6215082"/>
            <a:ext cx="1811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Fluide en mouvement</a:t>
            </a:r>
            <a:endParaRPr lang="fr-FR" sz="1400" b="1" dirty="0"/>
          </a:p>
        </p:txBody>
      </p:sp>
      <p:cxnSp>
        <p:nvCxnSpPr>
          <p:cNvPr id="214" name="Connecteur droit 213"/>
          <p:cNvCxnSpPr/>
          <p:nvPr/>
        </p:nvCxnSpPr>
        <p:spPr>
          <a:xfrm rot="5400000">
            <a:off x="-32" y="3929066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37" name="Connecteur droit avec flèche 236"/>
          <p:cNvCxnSpPr/>
          <p:nvPr/>
        </p:nvCxnSpPr>
        <p:spPr>
          <a:xfrm>
            <a:off x="142844" y="571480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41" name="Connecteur droit avec flèche 240"/>
          <p:cNvCxnSpPr/>
          <p:nvPr/>
        </p:nvCxnSpPr>
        <p:spPr>
          <a:xfrm rot="5400000" flipH="1" flipV="1">
            <a:off x="5465769" y="3393281"/>
            <a:ext cx="356396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1" name="Connecteur droit avec flèche 250"/>
          <p:cNvCxnSpPr/>
          <p:nvPr/>
        </p:nvCxnSpPr>
        <p:spPr>
          <a:xfrm rot="10800000">
            <a:off x="357158" y="3214686"/>
            <a:ext cx="528641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3" name="Connecteur droit avec flèche 252"/>
          <p:cNvCxnSpPr/>
          <p:nvPr/>
        </p:nvCxnSpPr>
        <p:spPr>
          <a:xfrm rot="5400000" flipH="1" flipV="1">
            <a:off x="2965438" y="5392751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4" name="Connecteur droit avec flèche 253"/>
          <p:cNvCxnSpPr/>
          <p:nvPr/>
        </p:nvCxnSpPr>
        <p:spPr>
          <a:xfrm rot="10800000">
            <a:off x="214282" y="5500702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61" name="Connecteur droit avec flèche 260"/>
          <p:cNvCxnSpPr/>
          <p:nvPr/>
        </p:nvCxnSpPr>
        <p:spPr>
          <a:xfrm rot="5400000" flipH="1" flipV="1">
            <a:off x="-1608181" y="3679033"/>
            <a:ext cx="3644132" cy="794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74" name="Connecteur droit avec flèche 273"/>
          <p:cNvCxnSpPr/>
          <p:nvPr/>
        </p:nvCxnSpPr>
        <p:spPr>
          <a:xfrm>
            <a:off x="71406" y="1214422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77" name="Connecteur droit avec flèche 276"/>
          <p:cNvCxnSpPr/>
          <p:nvPr/>
        </p:nvCxnSpPr>
        <p:spPr>
          <a:xfrm>
            <a:off x="214282" y="1857364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80" name="Connecteur droit avec flèche 279"/>
          <p:cNvCxnSpPr/>
          <p:nvPr/>
        </p:nvCxnSpPr>
        <p:spPr>
          <a:xfrm rot="5400000" flipH="1" flipV="1">
            <a:off x="-32" y="2857496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2" name="Connecteur droit avec flèche 281"/>
          <p:cNvCxnSpPr/>
          <p:nvPr/>
        </p:nvCxnSpPr>
        <p:spPr>
          <a:xfrm>
            <a:off x="357158" y="2500306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10" name="Rectangle 209"/>
          <p:cNvSpPr/>
          <p:nvPr/>
        </p:nvSpPr>
        <p:spPr>
          <a:xfrm rot="16200000">
            <a:off x="-615069" y="2957114"/>
            <a:ext cx="1507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i="1" dirty="0" smtClean="0">
                <a:solidFill>
                  <a:schemeClr val="accent2"/>
                </a:solidFill>
              </a:rPr>
              <a:t>Électricité  ~230 V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cxnSp>
        <p:nvCxnSpPr>
          <p:cNvPr id="287" name="Connecteur droit avec flèche 286"/>
          <p:cNvCxnSpPr/>
          <p:nvPr/>
        </p:nvCxnSpPr>
        <p:spPr>
          <a:xfrm rot="5400000">
            <a:off x="1428728" y="3571876"/>
            <a:ext cx="42862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2" name="Connecteur droit 81"/>
          <p:cNvCxnSpPr>
            <a:endCxn id="83" idx="1"/>
          </p:cNvCxnSpPr>
          <p:nvPr/>
        </p:nvCxnSpPr>
        <p:spPr>
          <a:xfrm>
            <a:off x="1928794" y="5000636"/>
            <a:ext cx="488826" cy="2248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3" name="Rectangle 82"/>
          <p:cNvSpPr/>
          <p:nvPr/>
        </p:nvSpPr>
        <p:spPr>
          <a:xfrm>
            <a:off x="2417620" y="4714884"/>
            <a:ext cx="1440000" cy="57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200" kern="0" dirty="0" smtClean="0">
                <a:solidFill>
                  <a:prstClr val="black"/>
                </a:solidFill>
              </a:rPr>
              <a:t>Piston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85" name="Connecteur droit avec flèche 84"/>
          <p:cNvCxnSpPr/>
          <p:nvPr/>
        </p:nvCxnSpPr>
        <p:spPr>
          <a:xfrm>
            <a:off x="2143108" y="1285860"/>
            <a:ext cx="71438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8" name="Connecteur droit avec flèche 87"/>
          <p:cNvCxnSpPr/>
          <p:nvPr/>
        </p:nvCxnSpPr>
        <p:spPr>
          <a:xfrm rot="5400000" flipH="1" flipV="1">
            <a:off x="428596" y="3071810"/>
            <a:ext cx="3571900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4" name="Connecteur droit avec flèche 93"/>
          <p:cNvCxnSpPr/>
          <p:nvPr/>
        </p:nvCxnSpPr>
        <p:spPr>
          <a:xfrm>
            <a:off x="2214546" y="4857760"/>
            <a:ext cx="203074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3" name="Connecteur droit avec flèche 112"/>
          <p:cNvCxnSpPr/>
          <p:nvPr/>
        </p:nvCxnSpPr>
        <p:spPr>
          <a:xfrm rot="5400000" flipH="1" flipV="1">
            <a:off x="2321703" y="2178835"/>
            <a:ext cx="64294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1" name="Connecteur droit avec flèche 120"/>
          <p:cNvCxnSpPr/>
          <p:nvPr/>
        </p:nvCxnSpPr>
        <p:spPr>
          <a:xfrm>
            <a:off x="4786314" y="2214554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5" name="Connecteur droit avec flèche 124"/>
          <p:cNvCxnSpPr/>
          <p:nvPr/>
        </p:nvCxnSpPr>
        <p:spPr>
          <a:xfrm rot="5400000" flipH="1" flipV="1">
            <a:off x="1108051" y="1963727"/>
            <a:ext cx="2786082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1" name="Connecteur droit avec flèche 130"/>
          <p:cNvCxnSpPr/>
          <p:nvPr/>
        </p:nvCxnSpPr>
        <p:spPr>
          <a:xfrm>
            <a:off x="1643042" y="3357562"/>
            <a:ext cx="857256" cy="158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64</Words>
  <Application>Microsoft Office PowerPoint</Application>
  <PresentationFormat>Affichage à l'écran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53</cp:revision>
  <dcterms:created xsi:type="dcterms:W3CDTF">2014-01-29T23:34:32Z</dcterms:created>
  <dcterms:modified xsi:type="dcterms:W3CDTF">2014-10-19T08:33:30Z</dcterms:modified>
</cp:coreProperties>
</file>