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7" r:id="rId2"/>
    <p:sldId id="265" r:id="rId3"/>
    <p:sldId id="268" r:id="rId4"/>
    <p:sldId id="264" r:id="rId5"/>
    <p:sldId id="266" r:id="rId6"/>
    <p:sldId id="267" r:id="rId7"/>
    <p:sldId id="262" r:id="rId8"/>
    <p:sldId id="271" r:id="rId9"/>
    <p:sldId id="261" r:id="rId10"/>
    <p:sldId id="263" r:id="rId11"/>
    <p:sldId id="259" r:id="rId12"/>
    <p:sldId id="269" r:id="rId13"/>
    <p:sldId id="258" r:id="rId14"/>
    <p:sldId id="260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Compétences</a:t>
          </a: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Réaliser</a:t>
          </a: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9019" custRadScaleInc="-5485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98325-7ADE-4311-A231-52FDC1B8CD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7F26EE-DC41-4FCE-9A2B-BCB785BD3D40}">
      <dgm:prSet phldrT="[Texte]" custT="1"/>
      <dgm:spPr/>
      <dgm:t>
        <a:bodyPr/>
        <a:lstStyle/>
        <a:p>
          <a:r>
            <a:rPr lang="fr-FR" sz="1200" dirty="0"/>
            <a:t>Compétences</a:t>
          </a:r>
        </a:p>
      </dgm:t>
    </dgm:pt>
    <dgm:pt modelId="{E67DDFC5-6407-44C9-88BA-B29F651CA55F}" type="parTrans" cxnId="{A27BD5C5-98E9-4318-AF6E-79EC1869D510}">
      <dgm:prSet/>
      <dgm:spPr/>
      <dgm:t>
        <a:bodyPr/>
        <a:lstStyle/>
        <a:p>
          <a:endParaRPr lang="fr-FR" sz="1200"/>
        </a:p>
      </dgm:t>
    </dgm:pt>
    <dgm:pt modelId="{32DAA5E5-A336-4688-A8E9-E9E67FCEA09C}" type="sibTrans" cxnId="{A27BD5C5-98E9-4318-AF6E-79EC1869D510}">
      <dgm:prSet/>
      <dgm:spPr/>
      <dgm:t>
        <a:bodyPr/>
        <a:lstStyle/>
        <a:p>
          <a:endParaRPr lang="fr-FR" sz="1200"/>
        </a:p>
      </dgm:t>
    </dgm:pt>
    <dgm:pt modelId="{ABD21938-04B1-41CA-83C8-2ABDF967D126}">
      <dgm:prSet phldrT="[Texte]" custT="1"/>
      <dgm:spPr/>
      <dgm:t>
        <a:bodyPr/>
        <a:lstStyle/>
        <a:p>
          <a:r>
            <a:rPr lang="fr-FR" sz="1200" dirty="0"/>
            <a:t>Communiquer</a:t>
          </a:r>
        </a:p>
      </dgm:t>
    </dgm:pt>
    <dgm:pt modelId="{BF08AF18-252A-4A5D-9A63-82B61EF94DB5}" type="parTrans" cxnId="{A2A26490-63E0-4244-8E5E-DA191B3871F9}">
      <dgm:prSet custT="1"/>
      <dgm:spPr/>
      <dgm:t>
        <a:bodyPr/>
        <a:lstStyle/>
        <a:p>
          <a:endParaRPr lang="fr-FR" sz="1200"/>
        </a:p>
      </dgm:t>
    </dgm:pt>
    <dgm:pt modelId="{E2D2F5AC-45C6-47DE-8D32-46362313B352}" type="sibTrans" cxnId="{A2A26490-63E0-4244-8E5E-DA191B3871F9}">
      <dgm:prSet/>
      <dgm:spPr/>
      <dgm:t>
        <a:bodyPr/>
        <a:lstStyle/>
        <a:p>
          <a:endParaRPr lang="fr-FR" sz="1200"/>
        </a:p>
      </dgm:t>
    </dgm:pt>
    <dgm:pt modelId="{F0C6DB36-3872-4B58-8E34-E788738E6D2E}">
      <dgm:prSet phldrT="[Texte]" custT="1"/>
      <dgm:spPr/>
      <dgm:t>
        <a:bodyPr/>
        <a:lstStyle/>
        <a:p>
          <a:r>
            <a:rPr lang="fr-FR" sz="1200" dirty="0"/>
            <a:t>Concevoir</a:t>
          </a:r>
        </a:p>
      </dgm:t>
    </dgm:pt>
    <dgm:pt modelId="{AF093D10-7012-425E-8E21-3F88DE2923C4}" type="parTrans" cxnId="{F7BF687E-CDC4-402E-AA1A-21EEA45381D3}">
      <dgm:prSet custT="1"/>
      <dgm:spPr/>
      <dgm:t>
        <a:bodyPr/>
        <a:lstStyle/>
        <a:p>
          <a:endParaRPr lang="fr-FR" sz="1200"/>
        </a:p>
      </dgm:t>
    </dgm:pt>
    <dgm:pt modelId="{A8813212-DCE7-4664-97BA-CD68F83C165B}" type="sibTrans" cxnId="{F7BF687E-CDC4-402E-AA1A-21EEA45381D3}">
      <dgm:prSet/>
      <dgm:spPr/>
      <dgm:t>
        <a:bodyPr/>
        <a:lstStyle/>
        <a:p>
          <a:endParaRPr lang="fr-FR" sz="1200"/>
        </a:p>
      </dgm:t>
    </dgm:pt>
    <dgm:pt modelId="{E03C1B12-9674-4158-82E6-380D58725FD2}">
      <dgm:prSet phldrT="[Texte]" custT="1"/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D505439A-4959-4459-A573-2343A93FF006}" type="parTrans" cxnId="{115F94F3-B364-44B5-B59A-022972CB01FC}">
      <dgm:prSet custT="1"/>
      <dgm:spPr/>
      <dgm:t>
        <a:bodyPr/>
        <a:lstStyle/>
        <a:p>
          <a:endParaRPr lang="fr-FR" sz="1200"/>
        </a:p>
      </dgm:t>
    </dgm:pt>
    <dgm:pt modelId="{79082AFD-ADB4-4A07-AD6D-3FAB394DA409}" type="sibTrans" cxnId="{115F94F3-B364-44B5-B59A-022972CB01FC}">
      <dgm:prSet/>
      <dgm:spPr/>
      <dgm:t>
        <a:bodyPr/>
        <a:lstStyle/>
        <a:p>
          <a:endParaRPr lang="fr-FR" sz="1200"/>
        </a:p>
      </dgm:t>
    </dgm:pt>
    <dgm:pt modelId="{3BB986C5-39B4-419F-BC66-29AA94C2C8B4}">
      <dgm:prSet phldrT="[Texte]" custT="1"/>
      <dgm:spPr/>
      <dgm:t>
        <a:bodyPr/>
        <a:lstStyle/>
        <a:p>
          <a:r>
            <a:rPr lang="fr-FR" sz="1200" dirty="0"/>
            <a:t>Analyser</a:t>
          </a:r>
        </a:p>
      </dgm:t>
    </dgm:pt>
    <dgm:pt modelId="{7C67E25A-687E-43EF-A30E-1BE6BB1C96BB}" type="parTrans" cxnId="{82D56A07-0F2D-4B39-8112-28903D5E7914}">
      <dgm:prSet custT="1"/>
      <dgm:spPr/>
      <dgm:t>
        <a:bodyPr/>
        <a:lstStyle/>
        <a:p>
          <a:endParaRPr lang="fr-FR" sz="1200"/>
        </a:p>
      </dgm:t>
    </dgm:pt>
    <dgm:pt modelId="{6D74F808-3D7F-4FA4-AAE3-8BE6FCE9A644}" type="sibTrans" cxnId="{82D56A07-0F2D-4B39-8112-28903D5E7914}">
      <dgm:prSet/>
      <dgm:spPr/>
      <dgm:t>
        <a:bodyPr/>
        <a:lstStyle/>
        <a:p>
          <a:endParaRPr lang="fr-FR" sz="1200"/>
        </a:p>
      </dgm:t>
    </dgm:pt>
    <dgm:pt modelId="{8E868AD2-930E-400E-AAA6-8A5A38622904}">
      <dgm:prSet phldrT="[Texte]" custT="1"/>
      <dgm:spPr/>
      <dgm:t>
        <a:bodyPr/>
        <a:lstStyle/>
        <a:p>
          <a:r>
            <a:rPr lang="fr-FR" sz="1200" dirty="0"/>
            <a:t>Modéliser</a:t>
          </a:r>
        </a:p>
      </dgm:t>
    </dgm:pt>
    <dgm:pt modelId="{97E1711E-874A-4867-847A-9FB0D49421F4}" type="parTrans" cxnId="{8D6FC9A5-7FEF-406E-8FAF-7341EF098230}">
      <dgm:prSet custT="1"/>
      <dgm:spPr/>
      <dgm:t>
        <a:bodyPr/>
        <a:lstStyle/>
        <a:p>
          <a:endParaRPr lang="fr-FR" sz="1200"/>
        </a:p>
      </dgm:t>
    </dgm:pt>
    <dgm:pt modelId="{42EA9274-B982-4F92-AB98-104C73C78B23}" type="sibTrans" cxnId="{8D6FC9A5-7FEF-406E-8FAF-7341EF098230}">
      <dgm:prSet/>
      <dgm:spPr/>
      <dgm:t>
        <a:bodyPr/>
        <a:lstStyle/>
        <a:p>
          <a:endParaRPr lang="fr-FR" sz="1200"/>
        </a:p>
      </dgm:t>
    </dgm:pt>
    <dgm:pt modelId="{B62E7B2B-FA3A-426A-B7EB-F310A4C8F75C}">
      <dgm:prSet phldrT="[Texte]" custT="1"/>
      <dgm:spPr/>
      <dgm:t>
        <a:bodyPr/>
        <a:lstStyle/>
        <a:p>
          <a:r>
            <a:rPr lang="fr-FR" sz="1200" dirty="0"/>
            <a:t>Résoudre</a:t>
          </a:r>
        </a:p>
      </dgm:t>
    </dgm:pt>
    <dgm:pt modelId="{CDC0C329-BEB2-408B-BDAB-EAAE090BC465}" type="parTrans" cxnId="{EFE7E207-FE94-4657-8EF6-9DB24939E01D}">
      <dgm:prSet custT="1"/>
      <dgm:spPr/>
      <dgm:t>
        <a:bodyPr/>
        <a:lstStyle/>
        <a:p>
          <a:endParaRPr lang="fr-FR" sz="1200"/>
        </a:p>
      </dgm:t>
    </dgm:pt>
    <dgm:pt modelId="{6F80404E-2C54-4D9F-9ECA-7172053D77E5}" type="sibTrans" cxnId="{EFE7E207-FE94-4657-8EF6-9DB24939E01D}">
      <dgm:prSet/>
      <dgm:spPr/>
      <dgm:t>
        <a:bodyPr/>
        <a:lstStyle/>
        <a:p>
          <a:endParaRPr lang="fr-FR" sz="1200"/>
        </a:p>
      </dgm:t>
    </dgm:pt>
    <dgm:pt modelId="{C587B4A8-743B-42E8-A685-647273CB9C3E}" type="pres">
      <dgm:prSet presAssocID="{F9998325-7ADE-4311-A231-52FDC1B8CDA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95B084A-6AF2-4FE3-B8E7-6E77B4B1B4FE}" type="pres">
      <dgm:prSet presAssocID="{6C7F26EE-DC41-4FCE-9A2B-BCB785BD3D40}" presName="centerShape" presStyleLbl="node0" presStyleIdx="0" presStyleCnt="1" custScaleX="134623" custScaleY="61213"/>
      <dgm:spPr/>
      <dgm:t>
        <a:bodyPr/>
        <a:lstStyle/>
        <a:p>
          <a:endParaRPr lang="fr-FR"/>
        </a:p>
      </dgm:t>
    </dgm:pt>
    <dgm:pt modelId="{855A38A7-EDEB-431E-A167-42643272BBEE}" type="pres">
      <dgm:prSet presAssocID="{BF08AF18-252A-4A5D-9A63-82B61EF94DB5}" presName="parTrans" presStyleLbl="sibTrans2D1" presStyleIdx="0" presStyleCnt="6"/>
      <dgm:spPr/>
      <dgm:t>
        <a:bodyPr/>
        <a:lstStyle/>
        <a:p>
          <a:endParaRPr lang="fr-FR"/>
        </a:p>
      </dgm:t>
    </dgm:pt>
    <dgm:pt modelId="{C5CB236E-81F3-4E87-9694-5BDFFCCF0DCD}" type="pres">
      <dgm:prSet presAssocID="{BF08AF18-252A-4A5D-9A63-82B61EF94DB5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A4EEF9AC-C79A-4CC0-AE94-3847C4155BC9}" type="pres">
      <dgm:prSet presAssocID="{ABD21938-04B1-41CA-83C8-2ABDF967D126}" presName="node" presStyleLbl="node1" presStyleIdx="0" presStyleCnt="6" custScaleX="134758" custScaleY="53903" custRadScaleRad="87743" custRadScaleInc="-34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D1836-BBD8-49E6-8A1D-0B6AD1A49804}" type="pres">
      <dgm:prSet presAssocID="{AF093D10-7012-425E-8E21-3F88DE2923C4}" presName="parTrans" presStyleLbl="sibTrans2D1" presStyleIdx="1" presStyleCnt="6"/>
      <dgm:spPr/>
      <dgm:t>
        <a:bodyPr/>
        <a:lstStyle/>
        <a:p>
          <a:endParaRPr lang="fr-FR"/>
        </a:p>
      </dgm:t>
    </dgm:pt>
    <dgm:pt modelId="{44173EF8-C060-456B-A7FF-51FF3C3F3728}" type="pres">
      <dgm:prSet presAssocID="{AF093D10-7012-425E-8E21-3F88DE2923C4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3CA7F5B3-1CF7-48CD-9446-5EAAC42314B2}" type="pres">
      <dgm:prSet presAssocID="{F0C6DB36-3872-4B58-8E34-E788738E6D2E}" presName="node" presStyleLbl="node1" presStyleIdx="1" presStyleCnt="6" custScaleX="134758" custScaleY="53903" custRadScaleRad="106734" custRadScaleInc="8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CA3347-9782-411C-88F7-42E0FDE4A993}" type="pres">
      <dgm:prSet presAssocID="{D505439A-4959-4459-A573-2343A93FF006}" presName="parTrans" presStyleLbl="sibTrans2D1" presStyleIdx="2" presStyleCnt="6"/>
      <dgm:spPr/>
      <dgm:t>
        <a:bodyPr/>
        <a:lstStyle/>
        <a:p>
          <a:endParaRPr lang="fr-FR"/>
        </a:p>
      </dgm:t>
    </dgm:pt>
    <dgm:pt modelId="{FAC6D00E-7DBC-4269-B96D-AD34341426B3}" type="pres">
      <dgm:prSet presAssocID="{D505439A-4959-4459-A573-2343A93FF006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4BBFCE1B-2519-4F4B-A2D6-A629CFD6B43E}" type="pres">
      <dgm:prSet presAssocID="{E03C1B12-9674-4158-82E6-380D58725FD2}" presName="node" presStyleLbl="node1" presStyleIdx="2" presStyleCnt="6" custScaleX="134758" custScaleY="53903" custRadScaleRad="112253" custRadScaleInc="-81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08CCF2-B3E0-4425-A3A4-741C48F697CC}" type="pres">
      <dgm:prSet presAssocID="{7C67E25A-687E-43EF-A30E-1BE6BB1C96BB}" presName="parTrans" presStyleLbl="sibTrans2D1" presStyleIdx="3" presStyleCnt="6"/>
      <dgm:spPr/>
      <dgm:t>
        <a:bodyPr/>
        <a:lstStyle/>
        <a:p>
          <a:endParaRPr lang="fr-FR"/>
        </a:p>
      </dgm:t>
    </dgm:pt>
    <dgm:pt modelId="{02EDF0E0-C93D-496C-9C44-8B52081CF42F}" type="pres">
      <dgm:prSet presAssocID="{7C67E25A-687E-43EF-A30E-1BE6BB1C96BB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E47AF97F-3A35-4678-BBFB-CEBE864CC32F}" type="pres">
      <dgm:prSet presAssocID="{3BB986C5-39B4-419F-BC66-29AA94C2C8B4}" presName="node" presStyleLbl="node1" presStyleIdx="3" presStyleCnt="6" custScaleX="134758" custScaleY="53903" custRadScaleRad="90444" custRadScaleInc="33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A9DD4F-02C6-49FE-9FCF-19492F4C119B}" type="pres">
      <dgm:prSet presAssocID="{97E1711E-874A-4867-847A-9FB0D49421F4}" presName="parTrans" presStyleLbl="sibTrans2D1" presStyleIdx="4" presStyleCnt="6"/>
      <dgm:spPr/>
      <dgm:t>
        <a:bodyPr/>
        <a:lstStyle/>
        <a:p>
          <a:endParaRPr lang="fr-FR"/>
        </a:p>
      </dgm:t>
    </dgm:pt>
    <dgm:pt modelId="{76B889AC-5DC7-49E9-9470-1726B0E1E77F}" type="pres">
      <dgm:prSet presAssocID="{97E1711E-874A-4867-847A-9FB0D49421F4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F649323C-9A23-4780-ABBF-44EB22816205}" type="pres">
      <dgm:prSet presAssocID="{8E868AD2-930E-400E-AAA6-8A5A38622904}" presName="node" presStyleLbl="node1" presStyleIdx="4" presStyleCnt="6" custScaleX="134758" custScaleY="53903" custRadScaleRad="115077" custRadScaleInc="106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543BC6-C2A3-44A0-AD66-B070AE3B70F1}" type="pres">
      <dgm:prSet presAssocID="{CDC0C329-BEB2-408B-BDAB-EAAE090BC465}" presName="parTrans" presStyleLbl="sibTrans2D1" presStyleIdx="5" presStyleCnt="6"/>
      <dgm:spPr/>
      <dgm:t>
        <a:bodyPr/>
        <a:lstStyle/>
        <a:p>
          <a:endParaRPr lang="fr-FR"/>
        </a:p>
      </dgm:t>
    </dgm:pt>
    <dgm:pt modelId="{4B41BC24-608A-47A8-894A-F5C3286201C3}" type="pres">
      <dgm:prSet presAssocID="{CDC0C329-BEB2-408B-BDAB-EAAE090BC465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649B0251-076A-43A0-A9F0-20A26A16F648}" type="pres">
      <dgm:prSet presAssocID="{B62E7B2B-FA3A-426A-B7EB-F310A4C8F75C}" presName="node" presStyleLbl="node1" presStyleIdx="5" presStyleCnt="6" custScaleX="134758" custScaleY="53903" custRadScaleRad="109562" custRadScaleInc="-11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65EBD3-B066-4A24-9446-F2A6D64CD860}" type="presOf" srcId="{ABD21938-04B1-41CA-83C8-2ABDF967D126}" destId="{A4EEF9AC-C79A-4CC0-AE94-3847C4155BC9}" srcOrd="0" destOrd="0" presId="urn:microsoft.com/office/officeart/2005/8/layout/radial5"/>
    <dgm:cxn modelId="{A27BD5C5-98E9-4318-AF6E-79EC1869D510}" srcId="{F9998325-7ADE-4311-A231-52FDC1B8CDA9}" destId="{6C7F26EE-DC41-4FCE-9A2B-BCB785BD3D40}" srcOrd="0" destOrd="0" parTransId="{E67DDFC5-6407-44C9-88BA-B29F651CA55F}" sibTransId="{32DAA5E5-A336-4688-A8E9-E9E67FCEA09C}"/>
    <dgm:cxn modelId="{48B183D5-9229-49B8-B8BF-7CCC95286584}" type="presOf" srcId="{3BB986C5-39B4-419F-BC66-29AA94C2C8B4}" destId="{E47AF97F-3A35-4678-BBFB-CEBE864CC32F}" srcOrd="0" destOrd="0" presId="urn:microsoft.com/office/officeart/2005/8/layout/radial5"/>
    <dgm:cxn modelId="{DA00FFCE-8051-4BEE-B2CB-D038378B4F4A}" type="presOf" srcId="{97E1711E-874A-4867-847A-9FB0D49421F4}" destId="{76B889AC-5DC7-49E9-9470-1726B0E1E77F}" srcOrd="1" destOrd="0" presId="urn:microsoft.com/office/officeart/2005/8/layout/radial5"/>
    <dgm:cxn modelId="{E231FA1D-34BE-490D-93A5-27BDDF493FD6}" type="presOf" srcId="{F0C6DB36-3872-4B58-8E34-E788738E6D2E}" destId="{3CA7F5B3-1CF7-48CD-9446-5EAAC42314B2}" srcOrd="0" destOrd="0" presId="urn:microsoft.com/office/officeart/2005/8/layout/radial5"/>
    <dgm:cxn modelId="{6A7F93C6-E7A5-40CF-BCA9-62CFB38140A6}" type="presOf" srcId="{7C67E25A-687E-43EF-A30E-1BE6BB1C96BB}" destId="{2908CCF2-B3E0-4425-A3A4-741C48F697CC}" srcOrd="0" destOrd="0" presId="urn:microsoft.com/office/officeart/2005/8/layout/radial5"/>
    <dgm:cxn modelId="{5702097A-4CE3-41F2-81F9-FDD9F1A422E4}" type="presOf" srcId="{97E1711E-874A-4867-847A-9FB0D49421F4}" destId="{6EA9DD4F-02C6-49FE-9FCF-19492F4C119B}" srcOrd="0" destOrd="0" presId="urn:microsoft.com/office/officeart/2005/8/layout/radial5"/>
    <dgm:cxn modelId="{D6147ED2-98C9-440A-8128-A2C7C8E7F921}" type="presOf" srcId="{BF08AF18-252A-4A5D-9A63-82B61EF94DB5}" destId="{C5CB236E-81F3-4E87-9694-5BDFFCCF0DCD}" srcOrd="1" destOrd="0" presId="urn:microsoft.com/office/officeart/2005/8/layout/radial5"/>
    <dgm:cxn modelId="{A2A26490-63E0-4244-8E5E-DA191B3871F9}" srcId="{6C7F26EE-DC41-4FCE-9A2B-BCB785BD3D40}" destId="{ABD21938-04B1-41CA-83C8-2ABDF967D126}" srcOrd="0" destOrd="0" parTransId="{BF08AF18-252A-4A5D-9A63-82B61EF94DB5}" sibTransId="{E2D2F5AC-45C6-47DE-8D32-46362313B352}"/>
    <dgm:cxn modelId="{CCA1D185-E200-464F-9472-1CE2C5A7E784}" type="presOf" srcId="{BF08AF18-252A-4A5D-9A63-82B61EF94DB5}" destId="{855A38A7-EDEB-431E-A167-42643272BBEE}" srcOrd="0" destOrd="0" presId="urn:microsoft.com/office/officeart/2005/8/layout/radial5"/>
    <dgm:cxn modelId="{7EFFB9AC-B92F-4FE0-AD61-CD9D563F93D8}" type="presOf" srcId="{D505439A-4959-4459-A573-2343A93FF006}" destId="{79CA3347-9782-411C-88F7-42E0FDE4A993}" srcOrd="0" destOrd="0" presId="urn:microsoft.com/office/officeart/2005/8/layout/radial5"/>
    <dgm:cxn modelId="{E0E29099-C7D9-46F1-9955-FB30872C1168}" type="presOf" srcId="{8E868AD2-930E-400E-AAA6-8A5A38622904}" destId="{F649323C-9A23-4780-ABBF-44EB22816205}" srcOrd="0" destOrd="0" presId="urn:microsoft.com/office/officeart/2005/8/layout/radial5"/>
    <dgm:cxn modelId="{DDE09341-A8D5-48FF-80C0-A0DD3008222C}" type="presOf" srcId="{F9998325-7ADE-4311-A231-52FDC1B8CDA9}" destId="{C587B4A8-743B-42E8-A685-647273CB9C3E}" srcOrd="0" destOrd="0" presId="urn:microsoft.com/office/officeart/2005/8/layout/radial5"/>
    <dgm:cxn modelId="{F7BF687E-CDC4-402E-AA1A-21EEA45381D3}" srcId="{6C7F26EE-DC41-4FCE-9A2B-BCB785BD3D40}" destId="{F0C6DB36-3872-4B58-8E34-E788738E6D2E}" srcOrd="1" destOrd="0" parTransId="{AF093D10-7012-425E-8E21-3F88DE2923C4}" sibTransId="{A8813212-DCE7-4664-97BA-CD68F83C165B}"/>
    <dgm:cxn modelId="{8D6FC9A5-7FEF-406E-8FAF-7341EF098230}" srcId="{6C7F26EE-DC41-4FCE-9A2B-BCB785BD3D40}" destId="{8E868AD2-930E-400E-AAA6-8A5A38622904}" srcOrd="4" destOrd="0" parTransId="{97E1711E-874A-4867-847A-9FB0D49421F4}" sibTransId="{42EA9274-B982-4F92-AB98-104C73C78B23}"/>
    <dgm:cxn modelId="{EFE7E207-FE94-4657-8EF6-9DB24939E01D}" srcId="{6C7F26EE-DC41-4FCE-9A2B-BCB785BD3D40}" destId="{B62E7B2B-FA3A-426A-B7EB-F310A4C8F75C}" srcOrd="5" destOrd="0" parTransId="{CDC0C329-BEB2-408B-BDAB-EAAE090BC465}" sibTransId="{6F80404E-2C54-4D9F-9ECA-7172053D77E5}"/>
    <dgm:cxn modelId="{96AD066A-C83F-45F3-8784-C0EA75EEC60C}" type="presOf" srcId="{AF093D10-7012-425E-8E21-3F88DE2923C4}" destId="{44173EF8-C060-456B-A7FF-51FF3C3F3728}" srcOrd="1" destOrd="0" presId="urn:microsoft.com/office/officeart/2005/8/layout/radial5"/>
    <dgm:cxn modelId="{ACB3CE3A-9A82-4288-848C-FF1454AC4B14}" type="presOf" srcId="{6C7F26EE-DC41-4FCE-9A2B-BCB785BD3D40}" destId="{795B084A-6AF2-4FE3-B8E7-6E77B4B1B4FE}" srcOrd="0" destOrd="0" presId="urn:microsoft.com/office/officeart/2005/8/layout/radial5"/>
    <dgm:cxn modelId="{115F94F3-B364-44B5-B59A-022972CB01FC}" srcId="{6C7F26EE-DC41-4FCE-9A2B-BCB785BD3D40}" destId="{E03C1B12-9674-4158-82E6-380D58725FD2}" srcOrd="2" destOrd="0" parTransId="{D505439A-4959-4459-A573-2343A93FF006}" sibTransId="{79082AFD-ADB4-4A07-AD6D-3FAB394DA409}"/>
    <dgm:cxn modelId="{4D9799D1-7C58-4CFA-B446-10A6EAE9D19E}" type="presOf" srcId="{CDC0C329-BEB2-408B-BDAB-EAAE090BC465}" destId="{4B41BC24-608A-47A8-894A-F5C3286201C3}" srcOrd="1" destOrd="0" presId="urn:microsoft.com/office/officeart/2005/8/layout/radial5"/>
    <dgm:cxn modelId="{796749A4-54A5-4F96-8DF6-936CD2B5D858}" type="presOf" srcId="{D505439A-4959-4459-A573-2343A93FF006}" destId="{FAC6D00E-7DBC-4269-B96D-AD34341426B3}" srcOrd="1" destOrd="0" presId="urn:microsoft.com/office/officeart/2005/8/layout/radial5"/>
    <dgm:cxn modelId="{82D56A07-0F2D-4B39-8112-28903D5E7914}" srcId="{6C7F26EE-DC41-4FCE-9A2B-BCB785BD3D40}" destId="{3BB986C5-39B4-419F-BC66-29AA94C2C8B4}" srcOrd="3" destOrd="0" parTransId="{7C67E25A-687E-43EF-A30E-1BE6BB1C96BB}" sibTransId="{6D74F808-3D7F-4FA4-AAE3-8BE6FCE9A644}"/>
    <dgm:cxn modelId="{DB4DCA15-3A21-49E2-8DE1-AE14995A8429}" type="presOf" srcId="{7C67E25A-687E-43EF-A30E-1BE6BB1C96BB}" destId="{02EDF0E0-C93D-496C-9C44-8B52081CF42F}" srcOrd="1" destOrd="0" presId="urn:microsoft.com/office/officeart/2005/8/layout/radial5"/>
    <dgm:cxn modelId="{06F65436-5D60-422F-8FA6-E3C1921BED54}" type="presOf" srcId="{B62E7B2B-FA3A-426A-B7EB-F310A4C8F75C}" destId="{649B0251-076A-43A0-A9F0-20A26A16F648}" srcOrd="0" destOrd="0" presId="urn:microsoft.com/office/officeart/2005/8/layout/radial5"/>
    <dgm:cxn modelId="{0ED3562F-3DCF-42AB-82A3-B3E0DD0F2256}" type="presOf" srcId="{E03C1B12-9674-4158-82E6-380D58725FD2}" destId="{4BBFCE1B-2519-4F4B-A2D6-A629CFD6B43E}" srcOrd="0" destOrd="0" presId="urn:microsoft.com/office/officeart/2005/8/layout/radial5"/>
    <dgm:cxn modelId="{74EEB082-FF03-4B2C-A079-A3F2D3709F1E}" type="presOf" srcId="{CDC0C329-BEB2-408B-BDAB-EAAE090BC465}" destId="{D8543BC6-C2A3-44A0-AD66-B070AE3B70F1}" srcOrd="0" destOrd="0" presId="urn:microsoft.com/office/officeart/2005/8/layout/radial5"/>
    <dgm:cxn modelId="{B9B8684B-2680-48F1-9A77-B950DD172C77}" type="presOf" srcId="{AF093D10-7012-425E-8E21-3F88DE2923C4}" destId="{67BD1836-BBD8-49E6-8A1D-0B6AD1A49804}" srcOrd="0" destOrd="0" presId="urn:microsoft.com/office/officeart/2005/8/layout/radial5"/>
    <dgm:cxn modelId="{8B9BC0E2-457C-4F1B-9FAC-A97A73469517}" type="presParOf" srcId="{C587B4A8-743B-42E8-A685-647273CB9C3E}" destId="{795B084A-6AF2-4FE3-B8E7-6E77B4B1B4FE}" srcOrd="0" destOrd="0" presId="urn:microsoft.com/office/officeart/2005/8/layout/radial5"/>
    <dgm:cxn modelId="{0A006FF0-C2EC-4E22-BEEA-F922A33F3E8D}" type="presParOf" srcId="{C587B4A8-743B-42E8-A685-647273CB9C3E}" destId="{855A38A7-EDEB-431E-A167-42643272BBEE}" srcOrd="1" destOrd="0" presId="urn:microsoft.com/office/officeart/2005/8/layout/radial5"/>
    <dgm:cxn modelId="{A5230BF6-DE15-4DCC-857B-819590E791F4}" type="presParOf" srcId="{855A38A7-EDEB-431E-A167-42643272BBEE}" destId="{C5CB236E-81F3-4E87-9694-5BDFFCCF0DCD}" srcOrd="0" destOrd="0" presId="urn:microsoft.com/office/officeart/2005/8/layout/radial5"/>
    <dgm:cxn modelId="{66005F16-2736-4A65-B310-700850F74380}" type="presParOf" srcId="{C587B4A8-743B-42E8-A685-647273CB9C3E}" destId="{A4EEF9AC-C79A-4CC0-AE94-3847C4155BC9}" srcOrd="2" destOrd="0" presId="urn:microsoft.com/office/officeart/2005/8/layout/radial5"/>
    <dgm:cxn modelId="{D9237A9E-C1E7-4138-9D08-1BFAB31FDFEE}" type="presParOf" srcId="{C587B4A8-743B-42E8-A685-647273CB9C3E}" destId="{67BD1836-BBD8-49E6-8A1D-0B6AD1A49804}" srcOrd="3" destOrd="0" presId="urn:microsoft.com/office/officeart/2005/8/layout/radial5"/>
    <dgm:cxn modelId="{483C8598-B6D2-4E7C-8992-046899DB11B6}" type="presParOf" srcId="{67BD1836-BBD8-49E6-8A1D-0B6AD1A49804}" destId="{44173EF8-C060-456B-A7FF-51FF3C3F3728}" srcOrd="0" destOrd="0" presId="urn:microsoft.com/office/officeart/2005/8/layout/radial5"/>
    <dgm:cxn modelId="{2354EE13-8486-4ED4-9C6F-B49B1EF21238}" type="presParOf" srcId="{C587B4A8-743B-42E8-A685-647273CB9C3E}" destId="{3CA7F5B3-1CF7-48CD-9446-5EAAC42314B2}" srcOrd="4" destOrd="0" presId="urn:microsoft.com/office/officeart/2005/8/layout/radial5"/>
    <dgm:cxn modelId="{8B299E1E-7278-4D59-884E-BE7180ABB0C1}" type="presParOf" srcId="{C587B4A8-743B-42E8-A685-647273CB9C3E}" destId="{79CA3347-9782-411C-88F7-42E0FDE4A993}" srcOrd="5" destOrd="0" presId="urn:microsoft.com/office/officeart/2005/8/layout/radial5"/>
    <dgm:cxn modelId="{1C643640-F5AD-4524-BC2B-E2B5AC301106}" type="presParOf" srcId="{79CA3347-9782-411C-88F7-42E0FDE4A993}" destId="{FAC6D00E-7DBC-4269-B96D-AD34341426B3}" srcOrd="0" destOrd="0" presId="urn:microsoft.com/office/officeart/2005/8/layout/radial5"/>
    <dgm:cxn modelId="{2D89AA28-C0AE-480C-B652-173DA3225E52}" type="presParOf" srcId="{C587B4A8-743B-42E8-A685-647273CB9C3E}" destId="{4BBFCE1B-2519-4F4B-A2D6-A629CFD6B43E}" srcOrd="6" destOrd="0" presId="urn:microsoft.com/office/officeart/2005/8/layout/radial5"/>
    <dgm:cxn modelId="{1CEBB758-0746-4A5C-8731-D40AF51D45F6}" type="presParOf" srcId="{C587B4A8-743B-42E8-A685-647273CB9C3E}" destId="{2908CCF2-B3E0-4425-A3A4-741C48F697CC}" srcOrd="7" destOrd="0" presId="urn:microsoft.com/office/officeart/2005/8/layout/radial5"/>
    <dgm:cxn modelId="{CD3FD816-C6A1-4F6C-99B1-5BA4F8A1CEBE}" type="presParOf" srcId="{2908CCF2-B3E0-4425-A3A4-741C48F697CC}" destId="{02EDF0E0-C93D-496C-9C44-8B52081CF42F}" srcOrd="0" destOrd="0" presId="urn:microsoft.com/office/officeart/2005/8/layout/radial5"/>
    <dgm:cxn modelId="{3B462F3B-29E0-4A0E-9F3D-0ADD0E089770}" type="presParOf" srcId="{C587B4A8-743B-42E8-A685-647273CB9C3E}" destId="{E47AF97F-3A35-4678-BBFB-CEBE864CC32F}" srcOrd="8" destOrd="0" presId="urn:microsoft.com/office/officeart/2005/8/layout/radial5"/>
    <dgm:cxn modelId="{5E366C80-A4FD-41E9-BAA5-3074A2747A2F}" type="presParOf" srcId="{C587B4A8-743B-42E8-A685-647273CB9C3E}" destId="{6EA9DD4F-02C6-49FE-9FCF-19492F4C119B}" srcOrd="9" destOrd="0" presId="urn:microsoft.com/office/officeart/2005/8/layout/radial5"/>
    <dgm:cxn modelId="{B3CE3BCD-DF9B-4910-9436-9C894E57E7A6}" type="presParOf" srcId="{6EA9DD4F-02C6-49FE-9FCF-19492F4C119B}" destId="{76B889AC-5DC7-49E9-9470-1726B0E1E77F}" srcOrd="0" destOrd="0" presId="urn:microsoft.com/office/officeart/2005/8/layout/radial5"/>
    <dgm:cxn modelId="{938161EF-17E3-42A7-BA2D-9BA4BF14392F}" type="presParOf" srcId="{C587B4A8-743B-42E8-A685-647273CB9C3E}" destId="{F649323C-9A23-4780-ABBF-44EB22816205}" srcOrd="10" destOrd="0" presId="urn:microsoft.com/office/officeart/2005/8/layout/radial5"/>
    <dgm:cxn modelId="{647F40A5-F55D-4E7C-993F-52318AB64AC4}" type="presParOf" srcId="{C587B4A8-743B-42E8-A685-647273CB9C3E}" destId="{D8543BC6-C2A3-44A0-AD66-B070AE3B70F1}" srcOrd="11" destOrd="0" presId="urn:microsoft.com/office/officeart/2005/8/layout/radial5"/>
    <dgm:cxn modelId="{5FB40B3E-D5DF-4A58-AD34-6C280623A4F1}" type="presParOf" srcId="{D8543BC6-C2A3-44A0-AD66-B070AE3B70F1}" destId="{4B41BC24-608A-47A8-894A-F5C3286201C3}" srcOrd="0" destOrd="0" presId="urn:microsoft.com/office/officeart/2005/8/layout/radial5"/>
    <dgm:cxn modelId="{EC87134B-34C3-4BD9-A5F0-159C87FC185B}" type="presParOf" srcId="{C587B4A8-743B-42E8-A685-647273CB9C3E}" destId="{649B0251-076A-43A0-A9F0-20A26A16F64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24271-63EB-470F-95D7-9C9DD49CE15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B1ECD7B-33CE-438B-8FCF-36CE06373187}">
      <dgm:prSet phldrT="[Texte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Compétences</a:t>
          </a:r>
        </a:p>
      </dgm:t>
    </dgm:pt>
    <dgm:pt modelId="{EEFC4DFC-E6ED-4335-93FD-553C9D5C9E81}" type="parTrans" cxnId="{91FBFE9C-2FEE-4B9E-BB3C-8B98A62E365F}">
      <dgm:prSet/>
      <dgm:spPr/>
      <dgm:t>
        <a:bodyPr/>
        <a:lstStyle/>
        <a:p>
          <a:endParaRPr lang="fr-FR"/>
        </a:p>
      </dgm:t>
    </dgm:pt>
    <dgm:pt modelId="{6C7B606D-7874-4F0F-BA9E-4C771F637F06}" type="sibTrans" cxnId="{91FBFE9C-2FEE-4B9E-BB3C-8B98A62E365F}">
      <dgm:prSet/>
      <dgm:spPr/>
      <dgm:t>
        <a:bodyPr/>
        <a:lstStyle/>
        <a:p>
          <a:endParaRPr lang="fr-FR"/>
        </a:p>
      </dgm:t>
    </dgm:pt>
    <dgm:pt modelId="{C2344170-2A49-4D92-8939-4DD442ABD289}">
      <dgm:prSet phldrT="[Texte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Communiquer</a:t>
          </a:r>
        </a:p>
      </dgm:t>
    </dgm:pt>
    <dgm:pt modelId="{C04C3B39-8153-4D89-91C0-99A572D6DC35}" type="parTrans" cxnId="{6BE11550-2645-410F-BA33-611E4E086F95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D08A13B7-B85B-4803-A0A2-83E139342244}" type="sibTrans" cxnId="{6BE11550-2645-410F-BA33-611E4E086F95}">
      <dgm:prSet/>
      <dgm:spPr/>
      <dgm:t>
        <a:bodyPr/>
        <a:lstStyle/>
        <a:p>
          <a:endParaRPr lang="fr-FR"/>
        </a:p>
      </dgm:t>
    </dgm:pt>
    <dgm:pt modelId="{D9021F6A-ED0C-41F5-B9BC-6D56397EABA1}">
      <dgm:prSet phldrT="[Texte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Concevoir</a:t>
          </a:r>
        </a:p>
      </dgm:t>
    </dgm:pt>
    <dgm:pt modelId="{BF622680-C02C-4F08-96AE-C91A4BD53493}" type="parTrans" cxnId="{6663313C-0891-42DE-8B99-1FEABE8135B1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6BE5D31A-A716-4448-9492-F7940CDD3B64}" type="sibTrans" cxnId="{6663313C-0891-42DE-8B99-1FEABE8135B1}">
      <dgm:prSet/>
      <dgm:spPr/>
      <dgm:t>
        <a:bodyPr/>
        <a:lstStyle/>
        <a:p>
          <a:endParaRPr lang="fr-FR"/>
        </a:p>
      </dgm:t>
    </dgm:pt>
    <dgm:pt modelId="{28FEFE16-81DB-4F5F-9EC2-274148A34983}">
      <dgm:prSet phldrT="[Texte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Expérimenter</a:t>
          </a:r>
        </a:p>
      </dgm:t>
    </dgm:pt>
    <dgm:pt modelId="{3BC1C3C5-9BC8-483C-81D9-2DBD5FD73635}" type="parTrans" cxnId="{F0399B2E-6C7D-4493-BDDA-B242F94E6FC8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FCB997B-EA25-4B14-B8B6-1CB94F4F0B10}" type="sibTrans" cxnId="{F0399B2E-6C7D-4493-BDDA-B242F94E6FC8}">
      <dgm:prSet/>
      <dgm:spPr/>
      <dgm:t>
        <a:bodyPr/>
        <a:lstStyle/>
        <a:p>
          <a:endParaRPr lang="fr-FR"/>
        </a:p>
      </dgm:t>
    </dgm:pt>
    <dgm:pt modelId="{ABE1521B-912D-45F6-9E14-4CD2E09E3AB5}">
      <dgm:prSet phldrT="[Texte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Analyser</a:t>
          </a:r>
        </a:p>
      </dgm:t>
    </dgm:pt>
    <dgm:pt modelId="{09DBB705-1161-4770-B195-CB713F6FFD90}" type="parTrans" cxnId="{B53DDCFF-DCFA-4153-BAF1-DB58A6684BDA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D4BE16C4-FA75-4149-BFED-23850188004A}" type="sibTrans" cxnId="{B53DDCFF-DCFA-4153-BAF1-DB58A6684BDA}">
      <dgm:prSet/>
      <dgm:spPr/>
      <dgm:t>
        <a:bodyPr/>
        <a:lstStyle/>
        <a:p>
          <a:endParaRPr lang="fr-FR"/>
        </a:p>
      </dgm:t>
    </dgm:pt>
    <dgm:pt modelId="{F2E7CA69-B94F-429C-88DF-11A1ED6105EA}">
      <dgm:prSet phldrT="[Texte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Modéliser</a:t>
          </a:r>
        </a:p>
      </dgm:t>
    </dgm:pt>
    <dgm:pt modelId="{27E72E15-BAF0-4CD7-AB41-574880D0B46B}" type="parTrans" cxnId="{DAE2B235-AF0D-4A7C-9BCC-A2BA5D8746C4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6AA2EFEF-4A67-48AD-8901-80141EA1EE02}" type="sibTrans" cxnId="{DAE2B235-AF0D-4A7C-9BCC-A2BA5D8746C4}">
      <dgm:prSet/>
      <dgm:spPr/>
      <dgm:t>
        <a:bodyPr/>
        <a:lstStyle/>
        <a:p>
          <a:endParaRPr lang="fr-FR"/>
        </a:p>
      </dgm:t>
    </dgm:pt>
    <dgm:pt modelId="{F77BE9A9-138D-47FE-8246-345BA3CD8E85}">
      <dgm:prSet phldrT="[Texte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Résoudre</a:t>
          </a:r>
        </a:p>
      </dgm:t>
    </dgm:pt>
    <dgm:pt modelId="{AA0EA506-BF24-44A0-A61D-5FE8174EE760}" type="parTrans" cxnId="{2D09F246-2164-4062-9806-6EEC2683437A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E3B2BD90-1056-4062-8285-F69CC95E439E}" type="sibTrans" cxnId="{2D09F246-2164-4062-9806-6EEC2683437A}">
      <dgm:prSet/>
      <dgm:spPr/>
      <dgm:t>
        <a:bodyPr/>
        <a:lstStyle/>
        <a:p>
          <a:endParaRPr lang="fr-FR"/>
        </a:p>
      </dgm:t>
    </dgm:pt>
    <dgm:pt modelId="{32B03225-092B-4496-A8E5-447176E8B7DA}" type="pres">
      <dgm:prSet presAssocID="{3BD24271-63EB-470F-95D7-9C9DD49CE15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B88E11D-40FD-4DC8-9709-151F3F6AF8A2}" type="pres">
      <dgm:prSet presAssocID="{DB1ECD7B-33CE-438B-8FCF-36CE06373187}" presName="centerShape" presStyleLbl="node0" presStyleIdx="0" presStyleCnt="1" custScaleX="202353" custScaleY="59084"/>
      <dgm:spPr/>
      <dgm:t>
        <a:bodyPr/>
        <a:lstStyle/>
        <a:p>
          <a:endParaRPr lang="fr-FR"/>
        </a:p>
      </dgm:t>
    </dgm:pt>
    <dgm:pt modelId="{C843AE18-BBE0-4804-A6C2-23355CC65A43}" type="pres">
      <dgm:prSet presAssocID="{C04C3B39-8153-4D89-91C0-99A572D6DC35}" presName="parTrans" presStyleLbl="sibTrans2D1" presStyleIdx="0" presStyleCnt="6"/>
      <dgm:spPr/>
      <dgm:t>
        <a:bodyPr/>
        <a:lstStyle/>
        <a:p>
          <a:endParaRPr lang="fr-FR"/>
        </a:p>
      </dgm:t>
    </dgm:pt>
    <dgm:pt modelId="{236556D0-0332-466D-8032-DBA611F9F683}" type="pres">
      <dgm:prSet presAssocID="{C04C3B39-8153-4D89-91C0-99A572D6DC35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C99B0596-F3BC-46CA-A3DA-80FC7298D85A}" type="pres">
      <dgm:prSet presAssocID="{C2344170-2A49-4D92-8939-4DD442ABD289}" presName="node" presStyleLbl="node1" presStyleIdx="0" presStyleCnt="6" custScaleX="202353" custScaleY="5908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30116-61F1-488A-BB40-B27378D8A4F5}" type="pres">
      <dgm:prSet presAssocID="{BF622680-C02C-4F08-96AE-C91A4BD53493}" presName="parTrans" presStyleLbl="sibTrans2D1" presStyleIdx="1" presStyleCnt="6"/>
      <dgm:spPr/>
      <dgm:t>
        <a:bodyPr/>
        <a:lstStyle/>
        <a:p>
          <a:endParaRPr lang="fr-FR"/>
        </a:p>
      </dgm:t>
    </dgm:pt>
    <dgm:pt modelId="{2C85C0C6-51C3-4E04-AF87-BF328E81307B}" type="pres">
      <dgm:prSet presAssocID="{BF622680-C02C-4F08-96AE-C91A4BD53493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9D2D2DCE-967B-486F-AA34-5FB6C5E204E0}" type="pres">
      <dgm:prSet presAssocID="{D9021F6A-ED0C-41F5-B9BC-6D56397EABA1}" presName="node" presStyleLbl="node1" presStyleIdx="1" presStyleCnt="6" custScaleX="202353" custScaleY="59084" custRadScaleRad="139760" custRadScaleInc="28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31C01D-5B76-46CC-A9C4-ABAE70477854}" type="pres">
      <dgm:prSet presAssocID="{3BC1C3C5-9BC8-483C-81D9-2DBD5FD73635}" presName="parTrans" presStyleLbl="sibTrans2D1" presStyleIdx="2" presStyleCnt="6"/>
      <dgm:spPr/>
      <dgm:t>
        <a:bodyPr/>
        <a:lstStyle/>
        <a:p>
          <a:endParaRPr lang="fr-FR"/>
        </a:p>
      </dgm:t>
    </dgm:pt>
    <dgm:pt modelId="{EC15500E-9448-4F3B-91E0-EC67EE8C39BF}" type="pres">
      <dgm:prSet presAssocID="{3BC1C3C5-9BC8-483C-81D9-2DBD5FD73635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8EFE7648-C6E3-4FC0-B2D2-1AB05B86C87C}" type="pres">
      <dgm:prSet presAssocID="{28FEFE16-81DB-4F5F-9EC2-274148A34983}" presName="node" presStyleLbl="node1" presStyleIdx="2" presStyleCnt="6" custScaleX="202353" custScaleY="59084" custRadScaleRad="143094" custRadScaleInc="-179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C55E1F-7E5A-485C-ACAC-3C4DB63CAD28}" type="pres">
      <dgm:prSet presAssocID="{09DBB705-1161-4770-B195-CB713F6FFD90}" presName="parTrans" presStyleLbl="sibTrans2D1" presStyleIdx="3" presStyleCnt="6"/>
      <dgm:spPr/>
      <dgm:t>
        <a:bodyPr/>
        <a:lstStyle/>
        <a:p>
          <a:endParaRPr lang="fr-FR"/>
        </a:p>
      </dgm:t>
    </dgm:pt>
    <dgm:pt modelId="{7749C33C-F1AB-4975-AB6E-A1472D0DD1BA}" type="pres">
      <dgm:prSet presAssocID="{09DBB705-1161-4770-B195-CB713F6FFD90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79302343-95A0-47F0-845D-FD125267F2B4}" type="pres">
      <dgm:prSet presAssocID="{ABE1521B-912D-45F6-9E14-4CD2E09E3AB5}" presName="node" presStyleLbl="node1" presStyleIdx="3" presStyleCnt="6" custScaleX="202353" custScaleY="5908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9AC406-8DFB-4E9E-82C0-451F8D0EA3CA}" type="pres">
      <dgm:prSet presAssocID="{27E72E15-BAF0-4CD7-AB41-574880D0B46B}" presName="parTrans" presStyleLbl="sibTrans2D1" presStyleIdx="4" presStyleCnt="6"/>
      <dgm:spPr/>
      <dgm:t>
        <a:bodyPr/>
        <a:lstStyle/>
        <a:p>
          <a:endParaRPr lang="fr-FR"/>
        </a:p>
      </dgm:t>
    </dgm:pt>
    <dgm:pt modelId="{9DC10DDA-8623-42BD-9D46-3126683B2C91}" type="pres">
      <dgm:prSet presAssocID="{27E72E15-BAF0-4CD7-AB41-574880D0B46B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7C0ECB5E-552A-46A1-BC0F-291569D03607}" type="pres">
      <dgm:prSet presAssocID="{F2E7CA69-B94F-429C-88DF-11A1ED6105EA}" presName="node" presStyleLbl="node1" presStyleIdx="4" presStyleCnt="6" custScaleX="202353" custScaleY="59084" custRadScaleRad="142967" custRadScaleInc="178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8E482A-D01C-4BFA-891A-BC121E9CDA45}" type="pres">
      <dgm:prSet presAssocID="{AA0EA506-BF24-44A0-A61D-5FE8174EE760}" presName="parTrans" presStyleLbl="sibTrans2D1" presStyleIdx="5" presStyleCnt="6"/>
      <dgm:spPr/>
      <dgm:t>
        <a:bodyPr/>
        <a:lstStyle/>
        <a:p>
          <a:endParaRPr lang="fr-FR"/>
        </a:p>
      </dgm:t>
    </dgm:pt>
    <dgm:pt modelId="{BD1F30F4-579E-4A97-9C2C-8F886E61FA41}" type="pres">
      <dgm:prSet presAssocID="{AA0EA506-BF24-44A0-A61D-5FE8174EE760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5777AA9C-663F-4F65-AFCF-363F5E108C73}" type="pres">
      <dgm:prSet presAssocID="{F77BE9A9-138D-47FE-8246-345BA3CD8E85}" presName="node" presStyleLbl="node1" presStyleIdx="5" presStyleCnt="6" custScaleX="202353" custScaleY="59084" custRadScaleRad="139631" custRadScaleInc="-284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74F506-C15A-4D91-B92D-15A72BD9447A}" type="presOf" srcId="{27E72E15-BAF0-4CD7-AB41-574880D0B46B}" destId="{9DC10DDA-8623-42BD-9D46-3126683B2C91}" srcOrd="1" destOrd="0" presId="urn:microsoft.com/office/officeart/2005/8/layout/radial5"/>
    <dgm:cxn modelId="{1B2C0E76-BABF-4E2B-A776-7E78FAC87DB7}" type="presOf" srcId="{D9021F6A-ED0C-41F5-B9BC-6D56397EABA1}" destId="{9D2D2DCE-967B-486F-AA34-5FB6C5E204E0}" srcOrd="0" destOrd="0" presId="urn:microsoft.com/office/officeart/2005/8/layout/radial5"/>
    <dgm:cxn modelId="{28AA5288-B8CF-4441-BC5F-1ECFAF4773AA}" type="presOf" srcId="{C04C3B39-8153-4D89-91C0-99A572D6DC35}" destId="{236556D0-0332-466D-8032-DBA611F9F683}" srcOrd="1" destOrd="0" presId="urn:microsoft.com/office/officeart/2005/8/layout/radial5"/>
    <dgm:cxn modelId="{EFB565FA-2603-4D5C-AC37-A3666245400C}" type="presOf" srcId="{3BC1C3C5-9BC8-483C-81D9-2DBD5FD73635}" destId="{EC15500E-9448-4F3B-91E0-EC67EE8C39BF}" srcOrd="1" destOrd="0" presId="urn:microsoft.com/office/officeart/2005/8/layout/radial5"/>
    <dgm:cxn modelId="{725AF8C6-D758-4165-8AE8-E06AD72D91FF}" type="presOf" srcId="{28FEFE16-81DB-4F5F-9EC2-274148A34983}" destId="{8EFE7648-C6E3-4FC0-B2D2-1AB05B86C87C}" srcOrd="0" destOrd="0" presId="urn:microsoft.com/office/officeart/2005/8/layout/radial5"/>
    <dgm:cxn modelId="{2D09F246-2164-4062-9806-6EEC2683437A}" srcId="{DB1ECD7B-33CE-438B-8FCF-36CE06373187}" destId="{F77BE9A9-138D-47FE-8246-345BA3CD8E85}" srcOrd="5" destOrd="0" parTransId="{AA0EA506-BF24-44A0-A61D-5FE8174EE760}" sibTransId="{E3B2BD90-1056-4062-8285-F69CC95E439E}"/>
    <dgm:cxn modelId="{B013385B-BBBA-4C43-BC53-6F1BDE7DD6CE}" type="presOf" srcId="{F77BE9A9-138D-47FE-8246-345BA3CD8E85}" destId="{5777AA9C-663F-4F65-AFCF-363F5E108C73}" srcOrd="0" destOrd="0" presId="urn:microsoft.com/office/officeart/2005/8/layout/radial5"/>
    <dgm:cxn modelId="{6BE11550-2645-410F-BA33-611E4E086F95}" srcId="{DB1ECD7B-33CE-438B-8FCF-36CE06373187}" destId="{C2344170-2A49-4D92-8939-4DD442ABD289}" srcOrd="0" destOrd="0" parTransId="{C04C3B39-8153-4D89-91C0-99A572D6DC35}" sibTransId="{D08A13B7-B85B-4803-A0A2-83E139342244}"/>
    <dgm:cxn modelId="{91FBFE9C-2FEE-4B9E-BB3C-8B98A62E365F}" srcId="{3BD24271-63EB-470F-95D7-9C9DD49CE152}" destId="{DB1ECD7B-33CE-438B-8FCF-36CE06373187}" srcOrd="0" destOrd="0" parTransId="{EEFC4DFC-E6ED-4335-93FD-553C9D5C9E81}" sibTransId="{6C7B606D-7874-4F0F-BA9E-4C771F637F06}"/>
    <dgm:cxn modelId="{5B684FB2-57DC-47AE-B418-CE550D982931}" type="presOf" srcId="{C2344170-2A49-4D92-8939-4DD442ABD289}" destId="{C99B0596-F3BC-46CA-A3DA-80FC7298D85A}" srcOrd="0" destOrd="0" presId="urn:microsoft.com/office/officeart/2005/8/layout/radial5"/>
    <dgm:cxn modelId="{62A54334-E64C-43E7-952A-2FDBBCBED07C}" type="presOf" srcId="{09DBB705-1161-4770-B195-CB713F6FFD90}" destId="{7749C33C-F1AB-4975-AB6E-A1472D0DD1BA}" srcOrd="1" destOrd="0" presId="urn:microsoft.com/office/officeart/2005/8/layout/radial5"/>
    <dgm:cxn modelId="{5CD06D51-9C10-404E-B487-C810311769C0}" type="presOf" srcId="{ABE1521B-912D-45F6-9E14-4CD2E09E3AB5}" destId="{79302343-95A0-47F0-845D-FD125267F2B4}" srcOrd="0" destOrd="0" presId="urn:microsoft.com/office/officeart/2005/8/layout/radial5"/>
    <dgm:cxn modelId="{0A4531AA-5F67-4750-A7A2-BC0C35E43446}" type="presOf" srcId="{27E72E15-BAF0-4CD7-AB41-574880D0B46B}" destId="{2D9AC406-8DFB-4E9E-82C0-451F8D0EA3CA}" srcOrd="0" destOrd="0" presId="urn:microsoft.com/office/officeart/2005/8/layout/radial5"/>
    <dgm:cxn modelId="{E1D6A09D-BC0A-440A-B4C1-309BC02D3530}" type="presOf" srcId="{09DBB705-1161-4770-B195-CB713F6FFD90}" destId="{6CC55E1F-7E5A-485C-ACAC-3C4DB63CAD28}" srcOrd="0" destOrd="0" presId="urn:microsoft.com/office/officeart/2005/8/layout/radial5"/>
    <dgm:cxn modelId="{A0503DD3-73AE-41F2-84D0-3DC164F3CD64}" type="presOf" srcId="{DB1ECD7B-33CE-438B-8FCF-36CE06373187}" destId="{DB88E11D-40FD-4DC8-9709-151F3F6AF8A2}" srcOrd="0" destOrd="0" presId="urn:microsoft.com/office/officeart/2005/8/layout/radial5"/>
    <dgm:cxn modelId="{DAE2B235-AF0D-4A7C-9BCC-A2BA5D8746C4}" srcId="{DB1ECD7B-33CE-438B-8FCF-36CE06373187}" destId="{F2E7CA69-B94F-429C-88DF-11A1ED6105EA}" srcOrd="4" destOrd="0" parTransId="{27E72E15-BAF0-4CD7-AB41-574880D0B46B}" sibTransId="{6AA2EFEF-4A67-48AD-8901-80141EA1EE02}"/>
    <dgm:cxn modelId="{0A910A74-831F-45BA-93DC-7830A259D138}" type="presOf" srcId="{3BD24271-63EB-470F-95D7-9C9DD49CE152}" destId="{32B03225-092B-4496-A8E5-447176E8B7DA}" srcOrd="0" destOrd="0" presId="urn:microsoft.com/office/officeart/2005/8/layout/radial5"/>
    <dgm:cxn modelId="{865E4AFC-7677-4432-806C-415D8F42B79B}" type="presOf" srcId="{F2E7CA69-B94F-429C-88DF-11A1ED6105EA}" destId="{7C0ECB5E-552A-46A1-BC0F-291569D03607}" srcOrd="0" destOrd="0" presId="urn:microsoft.com/office/officeart/2005/8/layout/radial5"/>
    <dgm:cxn modelId="{F0399B2E-6C7D-4493-BDDA-B242F94E6FC8}" srcId="{DB1ECD7B-33CE-438B-8FCF-36CE06373187}" destId="{28FEFE16-81DB-4F5F-9EC2-274148A34983}" srcOrd="2" destOrd="0" parTransId="{3BC1C3C5-9BC8-483C-81D9-2DBD5FD73635}" sibTransId="{4FCB997B-EA25-4B14-B8B6-1CB94F4F0B10}"/>
    <dgm:cxn modelId="{B53DDCFF-DCFA-4153-BAF1-DB58A6684BDA}" srcId="{DB1ECD7B-33CE-438B-8FCF-36CE06373187}" destId="{ABE1521B-912D-45F6-9E14-4CD2E09E3AB5}" srcOrd="3" destOrd="0" parTransId="{09DBB705-1161-4770-B195-CB713F6FFD90}" sibTransId="{D4BE16C4-FA75-4149-BFED-23850188004A}"/>
    <dgm:cxn modelId="{A3622816-8BDA-41EB-9EC6-E93930AB2496}" type="presOf" srcId="{BF622680-C02C-4F08-96AE-C91A4BD53493}" destId="{7DC30116-61F1-488A-BB40-B27378D8A4F5}" srcOrd="0" destOrd="0" presId="urn:microsoft.com/office/officeart/2005/8/layout/radial5"/>
    <dgm:cxn modelId="{6663313C-0891-42DE-8B99-1FEABE8135B1}" srcId="{DB1ECD7B-33CE-438B-8FCF-36CE06373187}" destId="{D9021F6A-ED0C-41F5-B9BC-6D56397EABA1}" srcOrd="1" destOrd="0" parTransId="{BF622680-C02C-4F08-96AE-C91A4BD53493}" sibTransId="{6BE5D31A-A716-4448-9492-F7940CDD3B64}"/>
    <dgm:cxn modelId="{4C64D871-2E67-488F-88CF-9A4B05B2E641}" type="presOf" srcId="{3BC1C3C5-9BC8-483C-81D9-2DBD5FD73635}" destId="{5831C01D-5B76-46CC-A9C4-ABAE70477854}" srcOrd="0" destOrd="0" presId="urn:microsoft.com/office/officeart/2005/8/layout/radial5"/>
    <dgm:cxn modelId="{375C18C4-8D47-445F-AE42-9E7F0A499766}" type="presOf" srcId="{AA0EA506-BF24-44A0-A61D-5FE8174EE760}" destId="{BD1F30F4-579E-4A97-9C2C-8F886E61FA41}" srcOrd="1" destOrd="0" presId="urn:microsoft.com/office/officeart/2005/8/layout/radial5"/>
    <dgm:cxn modelId="{0EF5245F-C83C-4088-8D19-8749DB0A0BD2}" type="presOf" srcId="{AA0EA506-BF24-44A0-A61D-5FE8174EE760}" destId="{5D8E482A-D01C-4BFA-891A-BC121E9CDA45}" srcOrd="0" destOrd="0" presId="urn:microsoft.com/office/officeart/2005/8/layout/radial5"/>
    <dgm:cxn modelId="{65386D39-FCD1-4EA3-8697-D8654B09854D}" type="presOf" srcId="{C04C3B39-8153-4D89-91C0-99A572D6DC35}" destId="{C843AE18-BBE0-4804-A6C2-23355CC65A43}" srcOrd="0" destOrd="0" presId="urn:microsoft.com/office/officeart/2005/8/layout/radial5"/>
    <dgm:cxn modelId="{D419E600-0F8A-4973-9F1D-58C0DB31C4C2}" type="presOf" srcId="{BF622680-C02C-4F08-96AE-C91A4BD53493}" destId="{2C85C0C6-51C3-4E04-AF87-BF328E81307B}" srcOrd="1" destOrd="0" presId="urn:microsoft.com/office/officeart/2005/8/layout/radial5"/>
    <dgm:cxn modelId="{31537390-D698-4120-B097-33AC9214E6D7}" type="presParOf" srcId="{32B03225-092B-4496-A8E5-447176E8B7DA}" destId="{DB88E11D-40FD-4DC8-9709-151F3F6AF8A2}" srcOrd="0" destOrd="0" presId="urn:microsoft.com/office/officeart/2005/8/layout/radial5"/>
    <dgm:cxn modelId="{2CA22AB2-ED94-4DD8-889B-D36380205B11}" type="presParOf" srcId="{32B03225-092B-4496-A8E5-447176E8B7DA}" destId="{C843AE18-BBE0-4804-A6C2-23355CC65A43}" srcOrd="1" destOrd="0" presId="urn:microsoft.com/office/officeart/2005/8/layout/radial5"/>
    <dgm:cxn modelId="{E6847A11-97D5-49B7-80BD-AB0CA3EFA19B}" type="presParOf" srcId="{C843AE18-BBE0-4804-A6C2-23355CC65A43}" destId="{236556D0-0332-466D-8032-DBA611F9F683}" srcOrd="0" destOrd="0" presId="urn:microsoft.com/office/officeart/2005/8/layout/radial5"/>
    <dgm:cxn modelId="{929FD49B-D02D-47A7-A43B-0F7BBEA5B09D}" type="presParOf" srcId="{32B03225-092B-4496-A8E5-447176E8B7DA}" destId="{C99B0596-F3BC-46CA-A3DA-80FC7298D85A}" srcOrd="2" destOrd="0" presId="urn:microsoft.com/office/officeart/2005/8/layout/radial5"/>
    <dgm:cxn modelId="{ED85FD4D-EB0F-42BD-931C-1D96EE4A5269}" type="presParOf" srcId="{32B03225-092B-4496-A8E5-447176E8B7DA}" destId="{7DC30116-61F1-488A-BB40-B27378D8A4F5}" srcOrd="3" destOrd="0" presId="urn:microsoft.com/office/officeart/2005/8/layout/radial5"/>
    <dgm:cxn modelId="{1A30E276-2B1D-4C33-8A69-3A20CCD6222F}" type="presParOf" srcId="{7DC30116-61F1-488A-BB40-B27378D8A4F5}" destId="{2C85C0C6-51C3-4E04-AF87-BF328E81307B}" srcOrd="0" destOrd="0" presId="urn:microsoft.com/office/officeart/2005/8/layout/radial5"/>
    <dgm:cxn modelId="{E2150DF9-2E55-468A-ADB6-4D66315BEF6C}" type="presParOf" srcId="{32B03225-092B-4496-A8E5-447176E8B7DA}" destId="{9D2D2DCE-967B-486F-AA34-5FB6C5E204E0}" srcOrd="4" destOrd="0" presId="urn:microsoft.com/office/officeart/2005/8/layout/radial5"/>
    <dgm:cxn modelId="{9A980685-62B0-4DE3-9540-9B1CF3441D4D}" type="presParOf" srcId="{32B03225-092B-4496-A8E5-447176E8B7DA}" destId="{5831C01D-5B76-46CC-A9C4-ABAE70477854}" srcOrd="5" destOrd="0" presId="urn:microsoft.com/office/officeart/2005/8/layout/radial5"/>
    <dgm:cxn modelId="{E7669AD4-AF8D-4D30-812F-9ADA39E74E92}" type="presParOf" srcId="{5831C01D-5B76-46CC-A9C4-ABAE70477854}" destId="{EC15500E-9448-4F3B-91E0-EC67EE8C39BF}" srcOrd="0" destOrd="0" presId="urn:microsoft.com/office/officeart/2005/8/layout/radial5"/>
    <dgm:cxn modelId="{31C98B6C-3ECF-44B6-A5EF-12358B36227F}" type="presParOf" srcId="{32B03225-092B-4496-A8E5-447176E8B7DA}" destId="{8EFE7648-C6E3-4FC0-B2D2-1AB05B86C87C}" srcOrd="6" destOrd="0" presId="urn:microsoft.com/office/officeart/2005/8/layout/radial5"/>
    <dgm:cxn modelId="{6E148DFE-FF0C-4C96-B8D5-3639E42EA3AD}" type="presParOf" srcId="{32B03225-092B-4496-A8E5-447176E8B7DA}" destId="{6CC55E1F-7E5A-485C-ACAC-3C4DB63CAD28}" srcOrd="7" destOrd="0" presId="urn:microsoft.com/office/officeart/2005/8/layout/radial5"/>
    <dgm:cxn modelId="{7913F290-874B-4B9D-8769-9A3C084E7BCC}" type="presParOf" srcId="{6CC55E1F-7E5A-485C-ACAC-3C4DB63CAD28}" destId="{7749C33C-F1AB-4975-AB6E-A1472D0DD1BA}" srcOrd="0" destOrd="0" presId="urn:microsoft.com/office/officeart/2005/8/layout/radial5"/>
    <dgm:cxn modelId="{40C272CE-25F9-48FE-ACC0-A2DE3E9C4542}" type="presParOf" srcId="{32B03225-092B-4496-A8E5-447176E8B7DA}" destId="{79302343-95A0-47F0-845D-FD125267F2B4}" srcOrd="8" destOrd="0" presId="urn:microsoft.com/office/officeart/2005/8/layout/radial5"/>
    <dgm:cxn modelId="{8ADF90B4-69C4-4F37-9586-B9AFCCA8D714}" type="presParOf" srcId="{32B03225-092B-4496-A8E5-447176E8B7DA}" destId="{2D9AC406-8DFB-4E9E-82C0-451F8D0EA3CA}" srcOrd="9" destOrd="0" presId="urn:microsoft.com/office/officeart/2005/8/layout/radial5"/>
    <dgm:cxn modelId="{E6A91C6C-D577-4116-BD45-49EBE15596FC}" type="presParOf" srcId="{2D9AC406-8DFB-4E9E-82C0-451F8D0EA3CA}" destId="{9DC10DDA-8623-42BD-9D46-3126683B2C91}" srcOrd="0" destOrd="0" presId="urn:microsoft.com/office/officeart/2005/8/layout/radial5"/>
    <dgm:cxn modelId="{5FA48BBA-A54D-4468-95C8-5031CCB10C59}" type="presParOf" srcId="{32B03225-092B-4496-A8E5-447176E8B7DA}" destId="{7C0ECB5E-552A-46A1-BC0F-291569D03607}" srcOrd="10" destOrd="0" presId="urn:microsoft.com/office/officeart/2005/8/layout/radial5"/>
    <dgm:cxn modelId="{F9A18F44-7BC8-4B97-AE6A-96E60F4FF2F0}" type="presParOf" srcId="{32B03225-092B-4496-A8E5-447176E8B7DA}" destId="{5D8E482A-D01C-4BFA-891A-BC121E9CDA45}" srcOrd="11" destOrd="0" presId="urn:microsoft.com/office/officeart/2005/8/layout/radial5"/>
    <dgm:cxn modelId="{61CB6EA1-9BE4-440E-A804-992FFB4FDCCA}" type="presParOf" srcId="{5D8E482A-D01C-4BFA-891A-BC121E9CDA45}" destId="{BD1F30F4-579E-4A97-9C2C-8F886E61FA41}" srcOrd="0" destOrd="0" presId="urn:microsoft.com/office/officeart/2005/8/layout/radial5"/>
    <dgm:cxn modelId="{B424DE83-FD43-432F-95F4-3607F2EEC793}" type="presParOf" srcId="{32B03225-092B-4496-A8E5-447176E8B7DA}" destId="{5777AA9C-663F-4F65-AFCF-363F5E108C73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Compétences</a:t>
          </a:r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Réaliser</a:t>
          </a:r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Expérimenter</a:t>
          </a:r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267951">
          <a:off x="2500763" y="2044228"/>
          <a:ext cx="478921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37989" y="2177347"/>
        <a:ext cx="335245" cy="310102"/>
      </dsp:txXfrm>
    </dsp:sp>
    <dsp:sp modelId="{0898BD1C-0D41-48F1-BA11-A3086BB4EAB8}">
      <dsp:nvSpPr>
        <dsp:cNvPr id="0" name=""/>
        <dsp:cNvSpPr/>
      </dsp:nvSpPr>
      <dsp:spPr>
        <a:xfrm>
          <a:off x="1152134" y="1584177"/>
          <a:ext cx="1368097" cy="614248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Communiquer</a:t>
          </a:r>
        </a:p>
      </dsp:txBody>
      <dsp:txXfrm>
        <a:off x="1352487" y="1674132"/>
        <a:ext cx="967391" cy="434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84A-6AF2-4FE3-B8E7-6E77B4B1B4FE}">
      <dsp:nvSpPr>
        <dsp:cNvPr id="0" name=""/>
        <dsp:cNvSpPr/>
      </dsp:nvSpPr>
      <dsp:spPr>
        <a:xfrm>
          <a:off x="2385072" y="1730567"/>
          <a:ext cx="1325855" cy="6028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Compétences</a:t>
          </a:r>
        </a:p>
      </dsp:txBody>
      <dsp:txXfrm>
        <a:off x="2579239" y="1818855"/>
        <a:ext cx="937521" cy="426289"/>
      </dsp:txXfrm>
    </dsp:sp>
    <dsp:sp modelId="{855A38A7-EDEB-431E-A167-42643272BBEE}">
      <dsp:nvSpPr>
        <dsp:cNvPr id="0" name=""/>
        <dsp:cNvSpPr/>
      </dsp:nvSpPr>
      <dsp:spPr>
        <a:xfrm rot="16137792">
          <a:off x="2844699" y="1198488"/>
          <a:ext cx="383006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900183" y="1325641"/>
        <a:ext cx="274010" cy="217991"/>
      </dsp:txXfrm>
    </dsp:sp>
    <dsp:sp modelId="{A4EEF9AC-C79A-4CC0-AE94-3847C4155BC9}">
      <dsp:nvSpPr>
        <dsp:cNvPr id="0" name=""/>
        <dsp:cNvSpPr/>
      </dsp:nvSpPr>
      <dsp:spPr>
        <a:xfrm>
          <a:off x="2304254" y="4320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Communiquer</a:t>
          </a:r>
        </a:p>
      </dsp:txBody>
      <dsp:txXfrm>
        <a:off x="2515138" y="516402"/>
        <a:ext cx="1018237" cy="407293"/>
      </dsp:txXfrm>
    </dsp:sp>
    <dsp:sp modelId="{67BD1836-BBD8-49E6-8A1D-0B6AD1A49804}">
      <dsp:nvSpPr>
        <dsp:cNvPr id="0" name=""/>
        <dsp:cNvSpPr/>
      </dsp:nvSpPr>
      <dsp:spPr>
        <a:xfrm rot="19952784">
          <a:off x="3585345" y="1487298"/>
          <a:ext cx="322867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90799" y="1582290"/>
        <a:ext cx="226007" cy="217991"/>
      </dsp:txXfrm>
    </dsp:sp>
    <dsp:sp modelId="{3CA7F5B3-1CF7-48CD-9446-5EAAC42314B2}">
      <dsp:nvSpPr>
        <dsp:cNvPr id="0" name=""/>
        <dsp:cNvSpPr/>
      </dsp:nvSpPr>
      <dsp:spPr>
        <a:xfrm>
          <a:off x="3744412" y="1008118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Concevoir</a:t>
          </a:r>
        </a:p>
      </dsp:txBody>
      <dsp:txXfrm>
        <a:off x="3955296" y="1092471"/>
        <a:ext cx="1018237" cy="407293"/>
      </dsp:txXfrm>
    </dsp:sp>
    <dsp:sp modelId="{79CA3347-9782-411C-88F7-42E0FDE4A993}">
      <dsp:nvSpPr>
        <dsp:cNvPr id="0" name=""/>
        <dsp:cNvSpPr/>
      </dsp:nvSpPr>
      <dsp:spPr>
        <a:xfrm rot="1652634">
          <a:off x="3598039" y="2233012"/>
          <a:ext cx="36738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604216" y="2280475"/>
        <a:ext cx="258389" cy="217991"/>
      </dsp:txXfrm>
    </dsp:sp>
    <dsp:sp modelId="{4BBFCE1B-2519-4F4B-A2D6-A629CFD6B43E}">
      <dsp:nvSpPr>
        <dsp:cNvPr id="0" name=""/>
        <dsp:cNvSpPr/>
      </dsp:nvSpPr>
      <dsp:spPr>
        <a:xfrm>
          <a:off x="3816431" y="252027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Expérimenter</a:t>
          </a:r>
        </a:p>
      </dsp:txBody>
      <dsp:txXfrm>
        <a:off x="4027315" y="2604632"/>
        <a:ext cx="1018237" cy="407293"/>
      </dsp:txXfrm>
    </dsp:sp>
    <dsp:sp modelId="{2908CCF2-B3E0-4425-A3A4-741C48F697CC}">
      <dsp:nvSpPr>
        <dsp:cNvPr id="0" name=""/>
        <dsp:cNvSpPr/>
      </dsp:nvSpPr>
      <dsp:spPr>
        <a:xfrm rot="5460336">
          <a:off x="2834005" y="2521786"/>
          <a:ext cx="404416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889459" y="2539960"/>
        <a:ext cx="295420" cy="217991"/>
      </dsp:txXfrm>
    </dsp:sp>
    <dsp:sp modelId="{E47AF97F-3A35-4678-BBFB-CEBE864CC32F}">
      <dsp:nvSpPr>
        <dsp:cNvPr id="0" name=""/>
        <dsp:cNvSpPr/>
      </dsp:nvSpPr>
      <dsp:spPr>
        <a:xfrm>
          <a:off x="2304259" y="30963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Analyser</a:t>
          </a:r>
        </a:p>
      </dsp:txBody>
      <dsp:txXfrm>
        <a:off x="2515143" y="3180702"/>
        <a:ext cx="1018237" cy="407293"/>
      </dsp:txXfrm>
    </dsp:sp>
    <dsp:sp modelId="{6EA9DD4F-02C6-49FE-9FCF-19492F4C119B}">
      <dsp:nvSpPr>
        <dsp:cNvPr id="0" name=""/>
        <dsp:cNvSpPr/>
      </dsp:nvSpPr>
      <dsp:spPr>
        <a:xfrm rot="9191214">
          <a:off x="2099727" y="2232716"/>
          <a:ext cx="383452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202864" y="2280797"/>
        <a:ext cx="274456" cy="217991"/>
      </dsp:txXfrm>
    </dsp:sp>
    <dsp:sp modelId="{F649323C-9A23-4780-ABBF-44EB22816205}">
      <dsp:nvSpPr>
        <dsp:cNvPr id="0" name=""/>
        <dsp:cNvSpPr/>
      </dsp:nvSpPr>
      <dsp:spPr>
        <a:xfrm>
          <a:off x="792092" y="2520282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Modéliser</a:t>
          </a:r>
        </a:p>
      </dsp:txBody>
      <dsp:txXfrm>
        <a:off x="1002976" y="2604635"/>
        <a:ext cx="1018237" cy="407293"/>
      </dsp:txXfrm>
    </dsp:sp>
    <dsp:sp modelId="{D8543BC6-C2A3-44A0-AD66-B070AE3B70F1}">
      <dsp:nvSpPr>
        <dsp:cNvPr id="0" name=""/>
        <dsp:cNvSpPr/>
      </dsp:nvSpPr>
      <dsp:spPr>
        <a:xfrm rot="12401298">
          <a:off x="2157087" y="1487604"/>
          <a:ext cx="33865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253270" y="1583083"/>
        <a:ext cx="237056" cy="217991"/>
      </dsp:txXfrm>
    </dsp:sp>
    <dsp:sp modelId="{649B0251-076A-43A0-A9F0-20A26A16F648}">
      <dsp:nvSpPr>
        <dsp:cNvPr id="0" name=""/>
        <dsp:cNvSpPr/>
      </dsp:nvSpPr>
      <dsp:spPr>
        <a:xfrm>
          <a:off x="864093" y="1008107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Résoudre</a:t>
          </a:r>
        </a:p>
      </dsp:txBody>
      <dsp:txXfrm>
        <a:off x="1074977" y="1092460"/>
        <a:ext cx="1018237" cy="407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798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585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879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9014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t>28/6/2006</a:t>
            </a:r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301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91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04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669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336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1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180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445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661" r:id="rId13"/>
    <p:sldLayoutId id="2147483662" r:id="rId14"/>
    <p:sldLayoutId id="2147483663" r:id="rId15"/>
    <p:sldLayoutId id="2147483665" r:id="rId16"/>
    <p:sldLayoutId id="21474836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Besoin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livré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Spécifications / Cahier des charges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Sous-systèmes réalisés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réalisé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du système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du système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des sous-systèmes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des sous-systèmes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des sous-systèmes</a:t>
            </a:r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Intégration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du système</a:t>
            </a:r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rgbClr val="FF000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rgbClr val="FF000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 2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26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14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unitaires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détaillée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d’intégration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générale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Production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Expression des besoins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Utilisation</a:t>
            </a:r>
          </a:p>
          <a:p>
            <a:pPr algn="ctr"/>
            <a:r>
              <a:rPr lang="fr-FR" sz="1400" dirty="0"/>
              <a:t>Maintenance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Recyclage</a:t>
            </a:r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2768962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0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68" y="3424414"/>
            <a:ext cx="3419257" cy="144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0948"/>
            <a:ext cx="2592288" cy="198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38644"/>
            <a:ext cx="176403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3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41" y="4896553"/>
            <a:ext cx="3600400" cy="154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rchiexpo.fr/images_ae/photo-g/11072-35062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9" y="3403968"/>
            <a:ext cx="1822004" cy="14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5228945"/>
            <a:ext cx="2574174" cy="118263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8" name="Image 27" descr="MAXPI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1034968" y="5398254"/>
            <a:ext cx="176276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311" r="50000" b="5090"/>
          <a:stretch/>
        </p:blipFill>
        <p:spPr bwMode="auto">
          <a:xfrm>
            <a:off x="567868" y="1484785"/>
            <a:ext cx="2007860" cy="129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" y="3337770"/>
            <a:ext cx="2070942" cy="16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3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5443023"/>
            <a:ext cx="1492250" cy="1220470"/>
          </a:xfrm>
          <a:prstGeom prst="rect">
            <a:avLst/>
          </a:prstGeom>
        </p:spPr>
      </p:pic>
      <p:pic>
        <p:nvPicPr>
          <p:cNvPr id="27" name="Image 26" descr="DSCF0017"/>
          <p:cNvPicPr/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9"/>
          <a:stretch>
            <a:fillRect/>
          </a:stretch>
        </p:blipFill>
        <p:spPr bwMode="auto">
          <a:xfrm>
            <a:off x="650368" y="3364427"/>
            <a:ext cx="1846682" cy="154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8" y="1445689"/>
            <a:ext cx="1846682" cy="13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4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919530972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xmlns="" id="{F71F5A2D-F91F-4F54-AF39-257B590A9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067442"/>
              </p:ext>
            </p:extLst>
          </p:nvPr>
        </p:nvGraphicFramePr>
        <p:xfrm>
          <a:off x="1187624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34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Besoin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livré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Spécifications / Cahier des charges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Sous-systèmes réalisés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réalisé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du système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du système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des sous-systèmes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des sous-systèmes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des sous-systèmes</a:t>
            </a:r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Réalisation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Intégration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du système</a:t>
            </a:r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3789</TotalTime>
  <Words>343</Words>
  <Application>Microsoft Office PowerPoint</Application>
  <PresentationFormat>Affichage à l'écran (4:3)</PresentationFormat>
  <Paragraphs>164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2013-09-21T22:02:26Z</dcterms:created>
  <dcterms:modified xsi:type="dcterms:W3CDTF">2017-11-05T19:39:58Z</dcterms:modified>
</cp:coreProperties>
</file>