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90" d="100"/>
          <a:sy n="190" d="100"/>
        </p:scale>
        <p:origin x="-72" y="14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05/01/2016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05/01/2016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05/01/2016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05/01/2016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/>
          <p:cNvCxnSpPr/>
          <p:nvPr/>
        </p:nvCxnSpPr>
        <p:spPr>
          <a:xfrm flipV="1">
            <a:off x="2415969" y="1556792"/>
            <a:ext cx="0" cy="1152128"/>
          </a:xfrm>
          <a:prstGeom prst="line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2307957" y="2472800"/>
            <a:ext cx="216024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2408361" y="1984973"/>
            <a:ext cx="726878" cy="417102"/>
          </a:xfrm>
          <a:prstGeom prst="lin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90055" y="2042371"/>
            <a:ext cx="720080" cy="360040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Ellipse 18"/>
          <p:cNvSpPr/>
          <p:nvPr/>
        </p:nvSpPr>
        <p:spPr>
          <a:xfrm rot="18000000">
            <a:off x="2858633" y="2251062"/>
            <a:ext cx="216024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 flipH="1">
            <a:off x="1701728" y="2780928"/>
            <a:ext cx="720080" cy="360040"/>
          </a:xfrm>
          <a:prstGeom prst="line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421808" y="2780928"/>
            <a:ext cx="720080" cy="360040"/>
          </a:xfrm>
          <a:prstGeom prst="line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rganigramme : Disque magnétique 15"/>
          <p:cNvSpPr/>
          <p:nvPr/>
        </p:nvSpPr>
        <p:spPr>
          <a:xfrm rot="7200000">
            <a:off x="3017890" y="2200831"/>
            <a:ext cx="216024" cy="432000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 rot="18000000">
            <a:off x="3177679" y="2435358"/>
            <a:ext cx="216024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>
            <a:off x="3280206" y="2503027"/>
            <a:ext cx="148913" cy="97515"/>
          </a:xfrm>
          <a:prstGeom prst="lin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Organigramme : Disque magnétique 3"/>
          <p:cNvSpPr/>
          <p:nvPr/>
        </p:nvSpPr>
        <p:spPr>
          <a:xfrm>
            <a:off x="2307957" y="2132880"/>
            <a:ext cx="216024" cy="4320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2307957" y="2078375"/>
            <a:ext cx="216024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2415969" y="1984973"/>
            <a:ext cx="0" cy="156128"/>
          </a:xfrm>
          <a:prstGeom prst="lin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15969" y="2620144"/>
            <a:ext cx="0" cy="156128"/>
          </a:xfrm>
          <a:prstGeom prst="lin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 flipH="1">
            <a:off x="1979712" y="2344674"/>
            <a:ext cx="360040" cy="18002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Parallélogramme 46"/>
          <p:cNvSpPr/>
          <p:nvPr/>
        </p:nvSpPr>
        <p:spPr>
          <a:xfrm rot="16200000">
            <a:off x="1831959" y="2438463"/>
            <a:ext cx="295507" cy="174220"/>
          </a:xfrm>
          <a:prstGeom prst="parallelogram">
            <a:avLst>
              <a:gd name="adj" fmla="val 5098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1993627" y="2276601"/>
            <a:ext cx="136282" cy="13628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0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49" name="Ellipse 48"/>
          <p:cNvSpPr/>
          <p:nvPr/>
        </p:nvSpPr>
        <p:spPr>
          <a:xfrm>
            <a:off x="2692406" y="1984973"/>
            <a:ext cx="136282" cy="136282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7030A0"/>
                </a:solidFill>
              </a:rPr>
              <a:t>1</a:t>
            </a:r>
            <a:endParaRPr lang="fr-FR" sz="1200" b="1" dirty="0">
              <a:solidFill>
                <a:srgbClr val="7030A0"/>
              </a:solidFill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3402058" y="2014903"/>
            <a:ext cx="136282" cy="136282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B050"/>
                </a:solidFill>
              </a:rPr>
              <a:t>2</a:t>
            </a:r>
            <a:endParaRPr lang="fr-FR" sz="12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/>
              <p:cNvSpPr txBox="1"/>
              <p:nvPr/>
            </p:nvSpPr>
            <p:spPr>
              <a:xfrm>
                <a:off x="2465479" y="2239258"/>
                <a:ext cx="3163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479" y="2239258"/>
                <a:ext cx="316369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/>
              <p:cNvSpPr txBox="1"/>
              <p:nvPr/>
            </p:nvSpPr>
            <p:spPr>
              <a:xfrm>
                <a:off x="2828688" y="2466996"/>
                <a:ext cx="3163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688" y="2466996"/>
                <a:ext cx="316369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/>
              <p:cNvSpPr txBox="1"/>
              <p:nvPr/>
            </p:nvSpPr>
            <p:spPr>
              <a:xfrm>
                <a:off x="3653393" y="2052741"/>
                <a:ext cx="3134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393" y="2052741"/>
                <a:ext cx="313484" cy="2616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ZoneTexte 53"/>
              <p:cNvSpPr txBox="1"/>
              <p:nvPr/>
            </p:nvSpPr>
            <p:spPr>
              <a:xfrm>
                <a:off x="1475656" y="2879358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879358"/>
                <a:ext cx="355867" cy="2616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ZoneTexte 54"/>
              <p:cNvSpPr txBox="1"/>
              <p:nvPr/>
            </p:nvSpPr>
            <p:spPr>
              <a:xfrm>
                <a:off x="3045935" y="2960948"/>
                <a:ext cx="3561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935" y="2960948"/>
                <a:ext cx="356123" cy="2616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ZoneTexte 55"/>
              <p:cNvSpPr txBox="1"/>
              <p:nvPr/>
            </p:nvSpPr>
            <p:spPr>
              <a:xfrm>
                <a:off x="2392225" y="1628800"/>
                <a:ext cx="3473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225" y="1628800"/>
                <a:ext cx="347338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56"/>
          <p:cNvCxnSpPr/>
          <p:nvPr/>
        </p:nvCxnSpPr>
        <p:spPr>
          <a:xfrm>
            <a:off x="3405475" y="2582879"/>
            <a:ext cx="275463" cy="180386"/>
          </a:xfrm>
          <a:prstGeom prst="line">
            <a:avLst/>
          </a:prstGeom>
          <a:solidFill>
            <a:schemeClr val="bg1"/>
          </a:solidFill>
          <a:ln w="127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ZoneTexte 58"/>
              <p:cNvSpPr txBox="1"/>
              <p:nvPr/>
            </p:nvSpPr>
            <p:spPr>
              <a:xfrm>
                <a:off x="3563888" y="2519318"/>
                <a:ext cx="35259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519318"/>
                <a:ext cx="352597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59"/>
          <p:cNvCxnSpPr/>
          <p:nvPr/>
        </p:nvCxnSpPr>
        <p:spPr>
          <a:xfrm flipV="1">
            <a:off x="3805111" y="1839800"/>
            <a:ext cx="412726" cy="207917"/>
          </a:xfrm>
          <a:prstGeom prst="line">
            <a:avLst/>
          </a:prstGeom>
          <a:solidFill>
            <a:schemeClr val="bg1"/>
          </a:solidFill>
          <a:ln w="12700"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ZoneTexte 66"/>
              <p:cNvSpPr txBox="1"/>
              <p:nvPr/>
            </p:nvSpPr>
            <p:spPr>
              <a:xfrm>
                <a:off x="3835287" y="1628802"/>
                <a:ext cx="3561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287" y="1628802"/>
                <a:ext cx="35612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22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/>
          <p:cNvGrpSpPr/>
          <p:nvPr/>
        </p:nvGrpSpPr>
        <p:grpSpPr>
          <a:xfrm>
            <a:off x="395534" y="1715217"/>
            <a:ext cx="1580006" cy="1546433"/>
            <a:chOff x="395534" y="1715217"/>
            <a:chExt cx="1580006" cy="154643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ZoneTexte 5"/>
                <p:cNvSpPr txBox="1"/>
                <p:nvPr/>
              </p:nvSpPr>
              <p:spPr>
                <a:xfrm>
                  <a:off x="1619673" y="2673072"/>
                  <a:ext cx="35586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100" dirty="0"/>
                </a:p>
              </p:txBody>
            </p:sp>
          </mc:Choice>
          <mc:Fallback>
            <p:sp>
              <p:nvSpPr>
                <p:cNvPr id="6" name="ZoneTexte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9673" y="2673072"/>
                  <a:ext cx="355867" cy="2616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ZoneTexte 7"/>
                <p:cNvSpPr txBox="1"/>
                <p:nvPr/>
              </p:nvSpPr>
              <p:spPr>
                <a:xfrm>
                  <a:off x="642182" y="2754539"/>
                  <a:ext cx="65883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100" b="0" i="1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fr-FR" sz="11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100" dirty="0"/>
                </a:p>
              </p:txBody>
            </p:sp>
          </mc:Choice>
          <mc:Fallback>
            <p:sp>
              <p:nvSpPr>
                <p:cNvPr id="8" name="ZoneTexte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82" y="2754539"/>
                  <a:ext cx="658834" cy="2616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1340368" y="2350459"/>
                  <a:ext cx="29437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00" b="0" i="1" smtClean="0">
                            <a:latin typeface="Cambria Math"/>
                          </a:rPr>
                          <m:t>𝛼</m:t>
                        </m:r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12" name="ZoneTexte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368" y="2350459"/>
                  <a:ext cx="294376" cy="24622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/>
            <p:cNvGrpSpPr/>
            <p:nvPr/>
          </p:nvGrpSpPr>
          <p:grpSpPr>
            <a:xfrm>
              <a:off x="971600" y="1951340"/>
              <a:ext cx="747998" cy="747998"/>
              <a:chOff x="971600" y="1951340"/>
              <a:chExt cx="747998" cy="747998"/>
            </a:xfrm>
          </p:grpSpPr>
          <p:cxnSp>
            <p:nvCxnSpPr>
              <p:cNvPr id="5" name="Connecteur droit 4"/>
              <p:cNvCxnSpPr/>
              <p:nvPr/>
            </p:nvCxnSpPr>
            <p:spPr>
              <a:xfrm>
                <a:off x="971600" y="2699338"/>
                <a:ext cx="7479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 rot="16200000">
                <a:off x="597601" y="2325339"/>
                <a:ext cx="7479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e 15"/>
            <p:cNvGrpSpPr/>
            <p:nvPr/>
          </p:nvGrpSpPr>
          <p:grpSpPr>
            <a:xfrm rot="20700000">
              <a:off x="869676" y="1867286"/>
              <a:ext cx="747998" cy="747998"/>
              <a:chOff x="971600" y="1951340"/>
              <a:chExt cx="747998" cy="747998"/>
            </a:xfrm>
          </p:grpSpPr>
          <p:cxnSp>
            <p:nvCxnSpPr>
              <p:cNvPr id="17" name="Connecteur droit 16"/>
              <p:cNvCxnSpPr/>
              <p:nvPr/>
            </p:nvCxnSpPr>
            <p:spPr>
              <a:xfrm>
                <a:off x="971600" y="2699338"/>
                <a:ext cx="747998" cy="0"/>
              </a:xfrm>
              <a:prstGeom prst="line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/>
              <p:nvPr/>
            </p:nvCxnSpPr>
            <p:spPr>
              <a:xfrm rot="16200000">
                <a:off x="597601" y="2325339"/>
                <a:ext cx="747998" cy="0"/>
              </a:xfrm>
              <a:prstGeom prst="line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1619672" y="2374936"/>
                  <a:ext cx="3525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100" dirty="0"/>
                </a:p>
              </p:txBody>
            </p:sp>
          </mc:Choice>
          <mc:Fallback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9672" y="2374936"/>
                  <a:ext cx="352597" cy="2616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801285" y="1715217"/>
                  <a:ext cx="35612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100" dirty="0"/>
                </a:p>
              </p:txBody>
            </p:sp>
          </mc:Choice>
          <mc:Fallback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285" y="1715217"/>
                  <a:ext cx="356123" cy="2616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546705" y="1715217"/>
                  <a:ext cx="35285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100" dirty="0"/>
                </a:p>
              </p:txBody>
            </p:sp>
          </mc:Choice>
          <mc:Fallback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05" y="1715217"/>
                  <a:ext cx="352853" cy="2616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Arc 21"/>
            <p:cNvSpPr/>
            <p:nvPr/>
          </p:nvSpPr>
          <p:spPr>
            <a:xfrm>
              <a:off x="395534" y="2109520"/>
              <a:ext cx="1152130" cy="1152130"/>
            </a:xfrm>
            <a:prstGeom prst="arc">
              <a:avLst>
                <a:gd name="adj1" fmla="val 20856214"/>
                <a:gd name="adj2" fmla="val 0"/>
              </a:avLst>
            </a:prstGeom>
            <a:ln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1695850" y="1714570"/>
            <a:ext cx="1580261" cy="1546433"/>
            <a:chOff x="395534" y="1715217"/>
            <a:chExt cx="1580261" cy="154643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ZoneTexte 24"/>
                <p:cNvSpPr txBox="1"/>
                <p:nvPr/>
              </p:nvSpPr>
              <p:spPr>
                <a:xfrm>
                  <a:off x="1619673" y="2673072"/>
                  <a:ext cx="35285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100" dirty="0"/>
                </a:p>
              </p:txBody>
            </p:sp>
          </mc:Choice>
          <mc:Fallback>
            <p:sp>
              <p:nvSpPr>
                <p:cNvPr id="25" name="ZoneTexte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9673" y="2673072"/>
                  <a:ext cx="352853" cy="2616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ZoneTexte 25"/>
                <p:cNvSpPr txBox="1"/>
                <p:nvPr/>
              </p:nvSpPr>
              <p:spPr>
                <a:xfrm>
                  <a:off x="642182" y="2754539"/>
                  <a:ext cx="67589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fr-FR" sz="1100" b="0" i="1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fr-FR" sz="11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100" dirty="0"/>
                </a:p>
              </p:txBody>
            </p:sp>
          </mc:Choice>
          <mc:Fallback>
            <p:sp>
              <p:nvSpPr>
                <p:cNvPr id="26" name="ZoneTexte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82" y="2754539"/>
                  <a:ext cx="675891" cy="2616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1340368" y="2350459"/>
                  <a:ext cx="29437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00" b="0" i="1" smtClean="0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368" y="2350459"/>
                  <a:ext cx="294376" cy="24622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e 27"/>
            <p:cNvGrpSpPr/>
            <p:nvPr/>
          </p:nvGrpSpPr>
          <p:grpSpPr>
            <a:xfrm>
              <a:off x="971600" y="1951340"/>
              <a:ext cx="747998" cy="747998"/>
              <a:chOff x="971600" y="1951340"/>
              <a:chExt cx="747998" cy="747998"/>
            </a:xfrm>
          </p:grpSpPr>
          <p:cxnSp>
            <p:nvCxnSpPr>
              <p:cNvPr id="36" name="Connecteur droit 35"/>
              <p:cNvCxnSpPr/>
              <p:nvPr/>
            </p:nvCxnSpPr>
            <p:spPr>
              <a:xfrm>
                <a:off x="971600" y="2699338"/>
                <a:ext cx="747998" cy="0"/>
              </a:xfrm>
              <a:prstGeom prst="line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>
              <a:xfrm rot="16200000">
                <a:off x="597601" y="2325339"/>
                <a:ext cx="747998" cy="0"/>
              </a:xfrm>
              <a:prstGeom prst="line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e 28"/>
            <p:cNvGrpSpPr/>
            <p:nvPr/>
          </p:nvGrpSpPr>
          <p:grpSpPr>
            <a:xfrm rot="20700000">
              <a:off x="869676" y="1867286"/>
              <a:ext cx="747998" cy="747998"/>
              <a:chOff x="971600" y="1951340"/>
              <a:chExt cx="747998" cy="747998"/>
            </a:xfrm>
          </p:grpSpPr>
          <p:cxnSp>
            <p:nvCxnSpPr>
              <p:cNvPr id="34" name="Connecteur droit 33"/>
              <p:cNvCxnSpPr/>
              <p:nvPr/>
            </p:nvCxnSpPr>
            <p:spPr>
              <a:xfrm>
                <a:off x="971600" y="2699338"/>
                <a:ext cx="747998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>
              <a:xfrm rot="16200000">
                <a:off x="597601" y="2325339"/>
                <a:ext cx="747998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ZoneTexte 29"/>
                <p:cNvSpPr txBox="1"/>
                <p:nvPr/>
              </p:nvSpPr>
              <p:spPr>
                <a:xfrm>
                  <a:off x="1619672" y="2374936"/>
                  <a:ext cx="35612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100" dirty="0"/>
                </a:p>
              </p:txBody>
            </p:sp>
          </mc:Choice>
          <mc:Fallback>
            <p:sp>
              <p:nvSpPr>
                <p:cNvPr id="30" name="ZoneTexte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9672" y="2374936"/>
                  <a:ext cx="356123" cy="2616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ZoneTexte 30"/>
                <p:cNvSpPr txBox="1"/>
                <p:nvPr/>
              </p:nvSpPr>
              <p:spPr>
                <a:xfrm>
                  <a:off x="801285" y="1715217"/>
                  <a:ext cx="34406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100" dirty="0"/>
                </a:p>
              </p:txBody>
            </p:sp>
          </mc:Choice>
          <mc:Fallback>
            <p:sp>
              <p:nvSpPr>
                <p:cNvPr id="31" name="ZoneTexte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285" y="1715217"/>
                  <a:ext cx="344069" cy="2616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ZoneTexte 31"/>
                <p:cNvSpPr txBox="1"/>
                <p:nvPr/>
              </p:nvSpPr>
              <p:spPr>
                <a:xfrm>
                  <a:off x="546705" y="1715217"/>
                  <a:ext cx="34733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100" dirty="0"/>
                </a:p>
              </p:txBody>
            </p:sp>
          </mc:Choice>
          <mc:Fallback>
            <p:sp>
              <p:nvSpPr>
                <p:cNvPr id="32" name="ZoneTexte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05" y="1715217"/>
                  <a:ext cx="347338" cy="26161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Arc 32"/>
            <p:cNvSpPr/>
            <p:nvPr/>
          </p:nvSpPr>
          <p:spPr>
            <a:xfrm>
              <a:off x="395534" y="2109520"/>
              <a:ext cx="1152130" cy="1152130"/>
            </a:xfrm>
            <a:prstGeom prst="arc">
              <a:avLst>
                <a:gd name="adj1" fmla="val 20856214"/>
                <a:gd name="adj2" fmla="val 0"/>
              </a:avLst>
            </a:prstGeom>
            <a:ln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61016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91</Words>
  <Application>Microsoft Office PowerPoint</Application>
  <PresentationFormat>Affichage à l'écran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</cp:revision>
  <dcterms:created xsi:type="dcterms:W3CDTF">2016-01-05T20:32:29Z</dcterms:created>
  <dcterms:modified xsi:type="dcterms:W3CDTF">2016-01-05T20:59:20Z</dcterms:modified>
</cp:coreProperties>
</file>