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835086870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2013-09-21T22:02:26Z</dcterms:created>
  <dcterms:modified xsi:type="dcterms:W3CDTF">2015-04-20T06:18:45Z</dcterms:modified>
</cp:coreProperties>
</file>